
<file path=[Content_Types].xml><?xml version="1.0" encoding="utf-8"?>
<Types xmlns="http://schemas.openxmlformats.org/package/2006/content-types">
  <Default Extension="png" ContentType="image/png"/>
  <Default Extension="svg" ContentType="image/svg+xml"/>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
  </p:notesMasterIdLst>
  <p:sldIdLst>
    <p:sldId id="2144446195" r:id="rId2"/>
    <p:sldId id="2147474329" r:id="rId3"/>
    <p:sldId id="5303" r:id="rId4"/>
    <p:sldId id="2147475002" r:id="rId5"/>
    <p:sldId id="2146846852"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3" d="100"/>
          <a:sy n="63" d="100"/>
        </p:scale>
        <p:origin x="332"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percentStacked"/>
        <c:varyColors val="0"/>
        <c:ser>
          <c:idx val="0"/>
          <c:order val="0"/>
          <c:tx>
            <c:strRef>
              <c:f>Sheet1!$A$2</c:f>
              <c:strCache>
                <c:ptCount val="1"/>
                <c:pt idx="0">
                  <c:v>Global Citizens</c:v>
                </c:pt>
              </c:strCache>
            </c:strRef>
          </c:tx>
          <c:spPr>
            <a:solidFill>
              <a:schemeClr val="accent5"/>
            </a:solidFill>
            <a:ln>
              <a:solidFill>
                <a:schemeClr val="bg1"/>
              </a:solidFill>
            </a:ln>
            <a:effectLst/>
          </c:spPr>
          <c:invertIfNegative val="0"/>
          <c:dLbls>
            <c:numFmt formatCode="#&quot;%&quot;" sourceLinked="0"/>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Sheet1!$B$1:$F$1</c:f>
              <c:strCache>
                <c:ptCount val="5"/>
                <c:pt idx="0">
                  <c:v>Series 1</c:v>
                </c:pt>
                <c:pt idx="1">
                  <c:v>Series 3</c:v>
                </c:pt>
                <c:pt idx="2">
                  <c:v>Series 4</c:v>
                </c:pt>
                <c:pt idx="3">
                  <c:v>Series 5</c:v>
                </c:pt>
                <c:pt idx="4">
                  <c:v>Series 6</c:v>
                </c:pt>
              </c:strCache>
            </c:strRef>
          </c:cat>
          <c:val>
            <c:numRef>
              <c:f>Sheet1!$B$2:$F$2</c:f>
              <c:numCache>
                <c:formatCode>General</c:formatCode>
                <c:ptCount val="5"/>
                <c:pt idx="0">
                  <c:v>19</c:v>
                </c:pt>
                <c:pt idx="1">
                  <c:v>17</c:v>
                </c:pt>
                <c:pt idx="2" formatCode="0">
                  <c:v>17</c:v>
                </c:pt>
                <c:pt idx="3">
                  <c:v>15</c:v>
                </c:pt>
                <c:pt idx="4" formatCode="0">
                  <c:v>16</c:v>
                </c:pt>
              </c:numCache>
            </c:numRef>
          </c:val>
          <c:extLst>
            <c:ext xmlns:c16="http://schemas.microsoft.com/office/drawing/2014/chart" uri="{C3380CC4-5D6E-409C-BE32-E72D297353CC}">
              <c16:uniqueId val="{00000000-247F-4B21-9EF8-C5646360B10F}"/>
            </c:ext>
          </c:extLst>
        </c:ser>
        <c:ser>
          <c:idx val="1"/>
          <c:order val="1"/>
          <c:tx>
            <c:strRef>
              <c:f>Sheet1!$A$3</c:f>
              <c:strCache>
                <c:ptCount val="1"/>
                <c:pt idx="0">
                  <c:v>Community Champions</c:v>
                </c:pt>
              </c:strCache>
            </c:strRef>
          </c:tx>
          <c:spPr>
            <a:solidFill>
              <a:schemeClr val="bg2">
                <a:lumMod val="50000"/>
                <a:lumOff val="50000"/>
              </a:schemeClr>
            </a:solidFill>
            <a:ln>
              <a:solidFill>
                <a:schemeClr val="bg1"/>
              </a:solidFill>
            </a:ln>
            <a:effectLst/>
          </c:spPr>
          <c:invertIfNegative val="0"/>
          <c:dLbls>
            <c:numFmt formatCode="#&quot;%&quot;" sourceLinked="0"/>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bg2"/>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Sheet1!$B$1:$F$1</c:f>
              <c:strCache>
                <c:ptCount val="5"/>
                <c:pt idx="0">
                  <c:v>Series 1</c:v>
                </c:pt>
                <c:pt idx="1">
                  <c:v>Series 3</c:v>
                </c:pt>
                <c:pt idx="2">
                  <c:v>Series 4</c:v>
                </c:pt>
                <c:pt idx="3">
                  <c:v>Series 5</c:v>
                </c:pt>
                <c:pt idx="4">
                  <c:v>Series 6</c:v>
                </c:pt>
              </c:strCache>
            </c:strRef>
          </c:cat>
          <c:val>
            <c:numRef>
              <c:f>Sheet1!$B$3:$F$3</c:f>
              <c:numCache>
                <c:formatCode>General</c:formatCode>
                <c:ptCount val="5"/>
                <c:pt idx="0">
                  <c:v>10</c:v>
                </c:pt>
                <c:pt idx="1">
                  <c:v>9</c:v>
                </c:pt>
                <c:pt idx="2" formatCode="0">
                  <c:v>9</c:v>
                </c:pt>
                <c:pt idx="3">
                  <c:v>9</c:v>
                </c:pt>
                <c:pt idx="4" formatCode="0">
                  <c:v>10</c:v>
                </c:pt>
              </c:numCache>
            </c:numRef>
          </c:val>
          <c:extLst>
            <c:ext xmlns:c16="http://schemas.microsoft.com/office/drawing/2014/chart" uri="{C3380CC4-5D6E-409C-BE32-E72D297353CC}">
              <c16:uniqueId val="{00000001-247F-4B21-9EF8-C5646360B10F}"/>
            </c:ext>
          </c:extLst>
        </c:ser>
        <c:ser>
          <c:idx val="2"/>
          <c:order val="2"/>
          <c:tx>
            <c:strRef>
              <c:f>Sheet1!$A$4</c:f>
              <c:strCache>
                <c:ptCount val="1"/>
                <c:pt idx="0">
                  <c:v>Multilateralists</c:v>
                </c:pt>
              </c:strCache>
            </c:strRef>
          </c:tx>
          <c:spPr>
            <a:solidFill>
              <a:schemeClr val="tx2">
                <a:lumMod val="60000"/>
                <a:lumOff val="40000"/>
              </a:schemeClr>
            </a:solidFill>
            <a:ln>
              <a:solidFill>
                <a:schemeClr val="bg1"/>
              </a:solidFill>
            </a:ln>
            <a:effectLst/>
          </c:spPr>
          <c:invertIfNegative val="0"/>
          <c:dLbls>
            <c:numFmt formatCode="#&quot;%&quot;" sourceLinked="0"/>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accent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Sheet1!$B$1:$F$1</c:f>
              <c:strCache>
                <c:ptCount val="5"/>
                <c:pt idx="0">
                  <c:v>Series 1</c:v>
                </c:pt>
                <c:pt idx="1">
                  <c:v>Series 3</c:v>
                </c:pt>
                <c:pt idx="2">
                  <c:v>Series 4</c:v>
                </c:pt>
                <c:pt idx="3">
                  <c:v>Series 5</c:v>
                </c:pt>
                <c:pt idx="4">
                  <c:v>Series 6</c:v>
                </c:pt>
              </c:strCache>
            </c:strRef>
          </c:cat>
          <c:val>
            <c:numRef>
              <c:f>Sheet1!$B$4:$F$4</c:f>
              <c:numCache>
                <c:formatCode>General</c:formatCode>
                <c:ptCount val="5"/>
                <c:pt idx="0">
                  <c:v>21</c:v>
                </c:pt>
                <c:pt idx="1">
                  <c:v>22</c:v>
                </c:pt>
                <c:pt idx="2" formatCode="0">
                  <c:v>20</c:v>
                </c:pt>
                <c:pt idx="3">
                  <c:v>19</c:v>
                </c:pt>
                <c:pt idx="4" formatCode="0">
                  <c:v>18</c:v>
                </c:pt>
              </c:numCache>
            </c:numRef>
          </c:val>
          <c:extLst>
            <c:ext xmlns:c16="http://schemas.microsoft.com/office/drawing/2014/chart" uri="{C3380CC4-5D6E-409C-BE32-E72D297353CC}">
              <c16:uniqueId val="{00000002-247F-4B21-9EF8-C5646360B10F}"/>
            </c:ext>
          </c:extLst>
        </c:ser>
        <c:ser>
          <c:idx val="3"/>
          <c:order val="3"/>
          <c:tx>
            <c:strRef>
              <c:f>Sheet1!$A$5</c:f>
              <c:strCache>
                <c:ptCount val="1"/>
                <c:pt idx="0">
                  <c:v>Pragmatists</c:v>
                </c:pt>
              </c:strCache>
            </c:strRef>
          </c:tx>
          <c:spPr>
            <a:solidFill>
              <a:srgbClr val="27908F"/>
            </a:solidFill>
            <a:ln>
              <a:solidFill>
                <a:schemeClr val="bg1"/>
              </a:solidFill>
            </a:ln>
            <a:effectLst/>
          </c:spPr>
          <c:invertIfNegative val="0"/>
          <c:dLbls>
            <c:numFmt formatCode="#&quot;%&quot;" sourceLinked="0"/>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Sheet1!$B$1:$F$1</c:f>
              <c:strCache>
                <c:ptCount val="5"/>
                <c:pt idx="0">
                  <c:v>Series 1</c:v>
                </c:pt>
                <c:pt idx="1">
                  <c:v>Series 3</c:v>
                </c:pt>
                <c:pt idx="2">
                  <c:v>Series 4</c:v>
                </c:pt>
                <c:pt idx="3">
                  <c:v>Series 5</c:v>
                </c:pt>
                <c:pt idx="4">
                  <c:v>Series 6</c:v>
                </c:pt>
              </c:strCache>
            </c:strRef>
          </c:cat>
          <c:val>
            <c:numRef>
              <c:f>Sheet1!$B$5:$F$5</c:f>
              <c:numCache>
                <c:formatCode>General</c:formatCode>
                <c:ptCount val="5"/>
                <c:pt idx="0">
                  <c:v>15</c:v>
                </c:pt>
                <c:pt idx="1">
                  <c:v>15</c:v>
                </c:pt>
                <c:pt idx="2" formatCode="0">
                  <c:v>14</c:v>
                </c:pt>
                <c:pt idx="3">
                  <c:v>13</c:v>
                </c:pt>
                <c:pt idx="4" formatCode="0">
                  <c:v>12</c:v>
                </c:pt>
              </c:numCache>
            </c:numRef>
          </c:val>
          <c:extLst>
            <c:ext xmlns:c16="http://schemas.microsoft.com/office/drawing/2014/chart" uri="{C3380CC4-5D6E-409C-BE32-E72D297353CC}">
              <c16:uniqueId val="{00000004-247F-4B21-9EF8-C5646360B10F}"/>
            </c:ext>
          </c:extLst>
        </c:ser>
        <c:ser>
          <c:idx val="4"/>
          <c:order val="4"/>
          <c:tx>
            <c:strRef>
              <c:f>Sheet1!$A$6</c:f>
              <c:strCache>
                <c:ptCount val="1"/>
                <c:pt idx="0">
                  <c:v>Empathisers</c:v>
                </c:pt>
              </c:strCache>
            </c:strRef>
          </c:tx>
          <c:spPr>
            <a:solidFill>
              <a:schemeClr val="accent2"/>
            </a:solidFill>
            <a:ln>
              <a:solidFill>
                <a:schemeClr val="bg1"/>
              </a:solidFill>
            </a:ln>
            <a:effectLst/>
          </c:spPr>
          <c:invertIfNegative val="0"/>
          <c:dLbls>
            <c:numFmt formatCode="#&quot;%&quot;" sourceLinked="0"/>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accent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Sheet1!$B$1:$F$1</c:f>
              <c:strCache>
                <c:ptCount val="5"/>
                <c:pt idx="0">
                  <c:v>Series 1</c:v>
                </c:pt>
                <c:pt idx="1">
                  <c:v>Series 3</c:v>
                </c:pt>
                <c:pt idx="2">
                  <c:v>Series 4</c:v>
                </c:pt>
                <c:pt idx="3">
                  <c:v>Series 5</c:v>
                </c:pt>
                <c:pt idx="4">
                  <c:v>Series 6</c:v>
                </c:pt>
              </c:strCache>
            </c:strRef>
          </c:cat>
          <c:val>
            <c:numRef>
              <c:f>Sheet1!$B$6:$F$6</c:f>
              <c:numCache>
                <c:formatCode>General</c:formatCode>
                <c:ptCount val="5"/>
                <c:pt idx="0">
                  <c:v>25</c:v>
                </c:pt>
                <c:pt idx="1">
                  <c:v>26</c:v>
                </c:pt>
                <c:pt idx="2" formatCode="0">
                  <c:v>27</c:v>
                </c:pt>
                <c:pt idx="3">
                  <c:v>30</c:v>
                </c:pt>
                <c:pt idx="4" formatCode="0">
                  <c:v>26</c:v>
                </c:pt>
              </c:numCache>
            </c:numRef>
          </c:val>
          <c:extLst>
            <c:ext xmlns:c16="http://schemas.microsoft.com/office/drawing/2014/chart" uri="{C3380CC4-5D6E-409C-BE32-E72D297353CC}">
              <c16:uniqueId val="{00000005-247F-4B21-9EF8-C5646360B10F}"/>
            </c:ext>
          </c:extLst>
        </c:ser>
        <c:ser>
          <c:idx val="5"/>
          <c:order val="5"/>
          <c:tx>
            <c:strRef>
              <c:f>Sheet1!$A$7</c:f>
              <c:strCache>
                <c:ptCount val="1"/>
                <c:pt idx="0">
                  <c:v>Disengaged</c:v>
                </c:pt>
              </c:strCache>
            </c:strRef>
          </c:tx>
          <c:spPr>
            <a:solidFill>
              <a:schemeClr val="accent4">
                <a:lumMod val="60000"/>
                <a:lumOff val="40000"/>
              </a:schemeClr>
            </a:solidFill>
            <a:ln>
              <a:solidFill>
                <a:schemeClr val="bg1"/>
              </a:solidFill>
            </a:ln>
            <a:effectLst/>
          </c:spPr>
          <c:invertIfNegative val="0"/>
          <c:dLbls>
            <c:numFmt formatCode="#&quot;%&quot;" sourceLinked="0"/>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Sheet1!$B$1:$F$1</c:f>
              <c:strCache>
                <c:ptCount val="5"/>
                <c:pt idx="0">
                  <c:v>Series 1</c:v>
                </c:pt>
                <c:pt idx="1">
                  <c:v>Series 3</c:v>
                </c:pt>
                <c:pt idx="2">
                  <c:v>Series 4</c:v>
                </c:pt>
                <c:pt idx="3">
                  <c:v>Series 5</c:v>
                </c:pt>
                <c:pt idx="4">
                  <c:v>Series 6</c:v>
                </c:pt>
              </c:strCache>
            </c:strRef>
          </c:cat>
          <c:val>
            <c:numRef>
              <c:f>Sheet1!$B$7:$F$7</c:f>
              <c:numCache>
                <c:formatCode>General</c:formatCode>
                <c:ptCount val="5"/>
                <c:pt idx="0">
                  <c:v>10</c:v>
                </c:pt>
                <c:pt idx="1">
                  <c:v>10</c:v>
                </c:pt>
                <c:pt idx="2" formatCode="0">
                  <c:v>13</c:v>
                </c:pt>
                <c:pt idx="3">
                  <c:v>14</c:v>
                </c:pt>
                <c:pt idx="4" formatCode="0">
                  <c:v>17</c:v>
                </c:pt>
              </c:numCache>
            </c:numRef>
          </c:val>
          <c:extLst>
            <c:ext xmlns:c16="http://schemas.microsoft.com/office/drawing/2014/chart" uri="{C3380CC4-5D6E-409C-BE32-E72D297353CC}">
              <c16:uniqueId val="{00000006-247F-4B21-9EF8-C5646360B10F}"/>
            </c:ext>
          </c:extLst>
        </c:ser>
        <c:dLbls>
          <c:showLegendKey val="0"/>
          <c:showVal val="0"/>
          <c:showCatName val="0"/>
          <c:showSerName val="0"/>
          <c:showPercent val="0"/>
          <c:showBubbleSize val="0"/>
        </c:dLbls>
        <c:gapWidth val="150"/>
        <c:overlap val="100"/>
        <c:axId val="794308648"/>
        <c:axId val="794310288"/>
      </c:barChart>
      <c:catAx>
        <c:axId val="794308648"/>
        <c:scaling>
          <c:orientation val="minMax"/>
        </c:scaling>
        <c:delete val="1"/>
        <c:axPos val="t"/>
        <c:numFmt formatCode="General" sourceLinked="1"/>
        <c:majorTickMark val="none"/>
        <c:minorTickMark val="none"/>
        <c:tickLblPos val="nextTo"/>
        <c:crossAx val="794310288"/>
        <c:crosses val="autoZero"/>
        <c:auto val="1"/>
        <c:lblAlgn val="ctr"/>
        <c:lblOffset val="100"/>
        <c:noMultiLvlLbl val="0"/>
      </c:catAx>
      <c:valAx>
        <c:axId val="794310288"/>
        <c:scaling>
          <c:orientation val="maxMin"/>
        </c:scaling>
        <c:delete val="1"/>
        <c:axPos val="l"/>
        <c:numFmt formatCode="0%" sourceLinked="1"/>
        <c:majorTickMark val="none"/>
        <c:minorTickMark val="none"/>
        <c:tickLblPos val="nextTo"/>
        <c:crossAx val="794308648"/>
        <c:crosses val="autoZero"/>
        <c:crossBetween val="between"/>
      </c:valAx>
      <c:spPr>
        <a:noFill/>
        <a:ln>
          <a:noFill/>
        </a:ln>
        <a:effectLst/>
      </c:spPr>
    </c:plotArea>
    <c:legend>
      <c:legendPos val="b"/>
      <c:layout>
        <c:manualLayout>
          <c:xMode val="edge"/>
          <c:yMode val="edge"/>
          <c:x val="8.0088582677165336E-3"/>
          <c:y val="0.9007182938301177"/>
          <c:w val="0.98085716043307103"/>
          <c:h val="8.6140181011238576E-2"/>
        </c:manualLayout>
      </c:layout>
      <c:overlay val="0"/>
      <c:spPr>
        <a:noFill/>
        <a:ln>
          <a:noFill/>
        </a:ln>
        <a:effectLst/>
      </c:spPr>
      <c:txPr>
        <a:bodyPr rot="0" spcFirstLastPara="1" vertOverflow="ellipsis" vert="horz" wrap="square" anchor="ctr" anchorCtr="1"/>
        <a:lstStyle/>
        <a:p>
          <a:pPr>
            <a:defRPr sz="1050" b="0" i="0" u="none" strike="noStrike" kern="1200" baseline="0">
              <a:solidFill>
                <a:srgbClr val="00000C"/>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rawings/_rels/vmlDrawing1.vml.rels><?xml version="1.0" encoding="UTF-8" standalone="yes"?>
<Relationships xmlns="http://schemas.openxmlformats.org/package/2006/relationships"><Relationship Id="rId1" Type="http://schemas.openxmlformats.org/officeDocument/2006/relationships/image" Target="../media/image6.emf"/></Relationships>
</file>

<file path=ppt/drawings/drawing1.xml><?xml version="1.0" encoding="utf-8"?>
<c:userShapes xmlns:c="http://schemas.openxmlformats.org/drawingml/2006/chart">
  <cdr:relSizeAnchor xmlns:cdr="http://schemas.openxmlformats.org/drawingml/2006/chartDrawing">
    <cdr:from>
      <cdr:x>0.8875</cdr:x>
      <cdr:y>0.12877</cdr:y>
    </cdr:from>
    <cdr:to>
      <cdr:x>0.88751</cdr:x>
      <cdr:y>0.22261</cdr:y>
    </cdr:to>
    <cdr:sp macro="" textlink="">
      <cdr:nvSpPr>
        <cdr:cNvPr id="2" name="TextBox 1">
          <a:extLst xmlns:a="http://schemas.openxmlformats.org/drawingml/2006/main">
            <a:ext uri="{FF2B5EF4-FFF2-40B4-BE49-F238E27FC236}">
              <a16:creationId xmlns:a16="http://schemas.microsoft.com/office/drawing/2014/main" id="{F1347E01-900F-F61E-C6DD-C98ACAE4DE1A}"/>
            </a:ext>
          </a:extLst>
        </cdr:cNvPr>
        <cdr:cNvSpPr txBox="1"/>
      </cdr:nvSpPr>
      <cdr:spPr>
        <a:xfrm xmlns:a="http://schemas.openxmlformats.org/drawingml/2006/main">
          <a:off x="7213600" y="521625"/>
          <a:ext cx="65" cy="380169"/>
        </a:xfrm>
        <a:prstGeom xmlns:a="http://schemas.openxmlformats.org/drawingml/2006/main" prst="rect">
          <a:avLst/>
        </a:prstGeom>
        <a:noFill xmlns:a="http://schemas.openxmlformats.org/drawingml/2006/main"/>
      </cdr:spPr>
      <cdr:txBody>
        <a:bodyPr xmlns:a="http://schemas.openxmlformats.org/drawingml/2006/main" vertOverflow="clip" wrap="none" lIns="0" tIns="0" rIns="0" bIns="0" rtlCol="0">
          <a:spAutoFit/>
        </a:bodyPr>
        <a:lstStyle xmlns:a="http://schemas.openxmlformats.org/drawingml/2006/main"/>
        <a:p xmlns:a="http://schemas.openxmlformats.org/drawingml/2006/main">
          <a:pPr algn="l">
            <a:lnSpc>
              <a:spcPct val="115000"/>
            </a:lnSpc>
            <a:spcBef>
              <a:spcPts val="400"/>
            </a:spcBef>
            <a:spcAft>
              <a:spcPts val="400"/>
            </a:spcAft>
          </a:pPr>
          <a:endParaRPr lang="en-IE" sz="2400" dirty="0" err="1">
            <a:solidFill>
              <a:schemeClr val="tx1"/>
            </a:solidFill>
          </a:endParaRP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43A1F5A-C534-4803-96AA-963CEA2A7C06}" type="datetimeFigureOut">
              <a:rPr lang="en-IE" smtClean="0"/>
              <a:t>20/01/2025</a:t>
            </a:fld>
            <a:endParaRPr lang="en-I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FDC42B7-C30F-49D7-AD6F-1DDA0608B35F}" type="slidenum">
              <a:rPr lang="en-IE" smtClean="0"/>
              <a:t>‹#›</a:t>
            </a:fld>
            <a:endParaRPr lang="en-IE"/>
          </a:p>
        </p:txBody>
      </p:sp>
    </p:spTree>
    <p:extLst>
      <p:ext uri="{BB962C8B-B14F-4D97-AF65-F5344CB8AC3E}">
        <p14:creationId xmlns:p14="http://schemas.microsoft.com/office/powerpoint/2010/main" val="20186968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9225" y="152400"/>
            <a:ext cx="6569075" cy="3695700"/>
          </a:xfrm>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B8578AD-0529-46A5-84EB-6338160D5A7D}" type="slidenum">
              <a:rPr kumimoji="0" lang="en-GB" sz="800" b="1" i="0" u="none" strike="noStrike" kern="1200" cap="none" spc="0" normalizeH="0" baseline="0" noProof="0" smtClean="0">
                <a:ln>
                  <a:noFill/>
                </a:ln>
                <a:solidFill>
                  <a:prstClr val="black"/>
                </a:solidFill>
                <a:effectLst/>
                <a:uLnTx/>
                <a:uFillTx/>
                <a:latin typeface="Barlow" panose="020B0604020202020204" pitchFamily="34" charset="0"/>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a:t>
            </a:fld>
            <a:endParaRPr kumimoji="0" lang="en-GB" sz="800" b="1" i="0" u="none" strike="noStrike" kern="1200" cap="none" spc="0" normalizeH="0" baseline="0" noProof="0">
              <a:ln>
                <a:noFill/>
              </a:ln>
              <a:solidFill>
                <a:prstClr val="black"/>
              </a:solidFill>
              <a:effectLst/>
              <a:uLnTx/>
              <a:uFillTx/>
              <a:latin typeface="Barlow" panose="020B0604020202020204" pitchFamily="34" charset="0"/>
              <a:ea typeface="+mn-ea"/>
              <a:cs typeface="+mn-cs"/>
            </a:endParaRPr>
          </a:p>
        </p:txBody>
      </p:sp>
    </p:spTree>
    <p:extLst>
      <p:ext uri="{BB962C8B-B14F-4D97-AF65-F5344CB8AC3E}">
        <p14:creationId xmlns:p14="http://schemas.microsoft.com/office/powerpoint/2010/main" val="459115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1">
            <a:extLst>
              <a:ext uri="{FF2B5EF4-FFF2-40B4-BE49-F238E27FC236}">
                <a16:creationId xmlns:a16="http://schemas.microsoft.com/office/drawing/2014/main" id="{E85B5C65-DEFA-8C13-7559-96F6D4052D54}"/>
              </a:ext>
            </a:extLst>
          </p:cNvPr>
          <p:cNvSpPr>
            <a:spLocks noGrp="1"/>
          </p:cNvSpPr>
          <p:nvPr>
            <p:ph type="body" idx="1"/>
          </p:nvPr>
        </p:nvSpPr>
        <p:spPr/>
        <p:txBody>
          <a:bodyPr/>
          <a:lstStyle/>
          <a:p>
            <a:endParaRPr lang="en-IE"/>
          </a:p>
        </p:txBody>
      </p:sp>
    </p:spTree>
    <p:extLst>
      <p:ext uri="{BB962C8B-B14F-4D97-AF65-F5344CB8AC3E}">
        <p14:creationId xmlns:p14="http://schemas.microsoft.com/office/powerpoint/2010/main" val="2165359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765857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2:notes"/>
          <p:cNvSpPr txBox="1">
            <a:spLocks noGrp="1"/>
          </p:cNvSpPr>
          <p:nvPr>
            <p:ph type="body" idx="1"/>
          </p:nvPr>
        </p:nvSpPr>
        <p:spPr>
          <a:xfrm>
            <a:off x="679768" y="4715154"/>
            <a:ext cx="5438140" cy="4466987"/>
          </a:xfrm>
          <a:prstGeom prst="rect">
            <a:avLst/>
          </a:prstGeom>
        </p:spPr>
        <p:txBody>
          <a:bodyPr spcFirstLastPara="1" wrap="square" lIns="95548" tIns="95548" rIns="95548" bIns="95548" anchor="t" anchorCtr="0">
            <a:noAutofit/>
          </a:bodyPr>
          <a:lstStyle/>
          <a:p>
            <a:pPr marL="0" indent="0">
              <a:buNone/>
            </a:pPr>
            <a:endParaRPr/>
          </a:p>
        </p:txBody>
      </p:sp>
      <p:sp>
        <p:nvSpPr>
          <p:cNvPr id="88" name="Google Shape;88;p2:notes"/>
          <p:cNvSpPr>
            <a:spLocks noGrp="1" noRot="1" noChangeAspect="1"/>
          </p:cNvSpPr>
          <p:nvPr>
            <p:ph type="sldImg" idx="2"/>
          </p:nvPr>
        </p:nvSpPr>
        <p:spPr>
          <a:xfrm>
            <a:off x="90488" y="744538"/>
            <a:ext cx="6616700"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68545816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tags" Target="../tags/tag2.xml"/><Relationship Id="rId7" Type="http://schemas.openxmlformats.org/officeDocument/2006/relationships/image" Target="../media/image7.png"/><Relationship Id="rId2" Type="http://schemas.openxmlformats.org/officeDocument/2006/relationships/tags" Target="../tags/tag1.xml"/><Relationship Id="rId1" Type="http://schemas.openxmlformats.org/officeDocument/2006/relationships/vmlDrawing" Target="../drawings/vmlDrawing1.vml"/><Relationship Id="rId6" Type="http://schemas.openxmlformats.org/officeDocument/2006/relationships/image" Target="../media/image6.emf"/><Relationship Id="rId5" Type="http://schemas.openxmlformats.org/officeDocument/2006/relationships/oleObject" Target="../embeddings/oleObject1.bin"/><Relationship Id="rId4"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cSld name="Cover1">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6D97C3-1B7F-5C9F-E63F-96F1A14B6253}"/>
              </a:ext>
            </a:extLst>
          </p:cNvPr>
          <p:cNvSpPr>
            <a:spLocks noGrp="1"/>
          </p:cNvSpPr>
          <p:nvPr>
            <p:ph type="title" hasCustomPrompt="1"/>
          </p:nvPr>
        </p:nvSpPr>
        <p:spPr>
          <a:xfrm>
            <a:off x="432000" y="1350000"/>
            <a:ext cx="5791000" cy="715669"/>
          </a:xfrm>
        </p:spPr>
        <p:txBody>
          <a:bodyPr/>
          <a:lstStyle>
            <a:lvl1pPr>
              <a:defRPr sz="4800" cap="all" baseline="0">
                <a:solidFill>
                  <a:schemeClr val="bg1"/>
                </a:solidFill>
                <a:latin typeface="+mj-lt"/>
              </a:defRPr>
            </a:lvl1pPr>
          </a:lstStyle>
          <a:p>
            <a:r>
              <a:rPr lang="en-US"/>
              <a:t>Click to edit master title style</a:t>
            </a:r>
            <a:endParaRPr lang="en-GB"/>
          </a:p>
        </p:txBody>
      </p:sp>
      <p:sp>
        <p:nvSpPr>
          <p:cNvPr id="7" name="Picture Placeholder 6">
            <a:extLst>
              <a:ext uri="{FF2B5EF4-FFF2-40B4-BE49-F238E27FC236}">
                <a16:creationId xmlns:a16="http://schemas.microsoft.com/office/drawing/2014/main" id="{67F8163F-D370-5C4C-500A-7D576C590BB1}"/>
              </a:ext>
              <a:ext uri="{C183D7F6-B498-43B3-948B-1728B52AA6E4}">
                <adec:decorative xmlns:adec="http://schemas.microsoft.com/office/drawing/2017/decorative" val="1"/>
              </a:ext>
            </a:extLst>
          </p:cNvPr>
          <p:cNvSpPr>
            <a:spLocks noGrp="1"/>
          </p:cNvSpPr>
          <p:nvPr>
            <p:ph type="pic" sz="quarter" idx="11" hasCustomPrompt="1"/>
          </p:nvPr>
        </p:nvSpPr>
        <p:spPr>
          <a:xfrm>
            <a:off x="1905000" y="0"/>
            <a:ext cx="10300263" cy="6870700"/>
          </a:xfrm>
          <a:custGeom>
            <a:avLst/>
            <a:gdLst>
              <a:gd name="connsiteX0" fmla="*/ 6858000 w 10287001"/>
              <a:gd name="connsiteY0" fmla="*/ 0 h 6858000"/>
              <a:gd name="connsiteX1" fmla="*/ 10287001 w 10287001"/>
              <a:gd name="connsiteY1" fmla="*/ 0 h 6858000"/>
              <a:gd name="connsiteX2" fmla="*/ 10287001 w 10287001"/>
              <a:gd name="connsiteY2" fmla="*/ 3467099 h 6858000"/>
              <a:gd name="connsiteX3" fmla="*/ 6896100 w 10287001"/>
              <a:gd name="connsiteY3" fmla="*/ 6858000 h 6858000"/>
              <a:gd name="connsiteX4" fmla="*/ 0 w 10287001"/>
              <a:gd name="connsiteY4" fmla="*/ 6858000 h 6858000"/>
              <a:gd name="connsiteX0" fmla="*/ 6858000 w 10287001"/>
              <a:gd name="connsiteY0" fmla="*/ 0 h 6858000"/>
              <a:gd name="connsiteX1" fmla="*/ 10287001 w 10287001"/>
              <a:gd name="connsiteY1" fmla="*/ 0 h 6858000"/>
              <a:gd name="connsiteX2" fmla="*/ 10287001 w 10287001"/>
              <a:gd name="connsiteY2" fmla="*/ 3467099 h 6858000"/>
              <a:gd name="connsiteX3" fmla="*/ 8636000 w 10287001"/>
              <a:gd name="connsiteY3" fmla="*/ 5080000 h 6858000"/>
              <a:gd name="connsiteX4" fmla="*/ 6896100 w 10287001"/>
              <a:gd name="connsiteY4" fmla="*/ 6858000 h 6858000"/>
              <a:gd name="connsiteX5" fmla="*/ 0 w 10287001"/>
              <a:gd name="connsiteY5" fmla="*/ 6858000 h 6858000"/>
              <a:gd name="connsiteX6" fmla="*/ 6858000 w 10287001"/>
              <a:gd name="connsiteY6" fmla="*/ 0 h 6858000"/>
              <a:gd name="connsiteX0" fmla="*/ 6858000 w 10287001"/>
              <a:gd name="connsiteY0" fmla="*/ 0 h 6870700"/>
              <a:gd name="connsiteX1" fmla="*/ 10287001 w 10287001"/>
              <a:gd name="connsiteY1" fmla="*/ 0 h 6870700"/>
              <a:gd name="connsiteX2" fmla="*/ 10287001 w 10287001"/>
              <a:gd name="connsiteY2" fmla="*/ 3467099 h 6870700"/>
              <a:gd name="connsiteX3" fmla="*/ 10274300 w 10287001"/>
              <a:gd name="connsiteY3" fmla="*/ 6870700 h 6870700"/>
              <a:gd name="connsiteX4" fmla="*/ 6896100 w 10287001"/>
              <a:gd name="connsiteY4" fmla="*/ 6858000 h 6870700"/>
              <a:gd name="connsiteX5" fmla="*/ 0 w 10287001"/>
              <a:gd name="connsiteY5" fmla="*/ 6858000 h 6870700"/>
              <a:gd name="connsiteX6" fmla="*/ 6858000 w 10287001"/>
              <a:gd name="connsiteY6" fmla="*/ 0 h 6870700"/>
              <a:gd name="connsiteX0" fmla="*/ 6858000 w 10300263"/>
              <a:gd name="connsiteY0" fmla="*/ 0 h 6870700"/>
              <a:gd name="connsiteX1" fmla="*/ 10287001 w 10300263"/>
              <a:gd name="connsiteY1" fmla="*/ 0 h 6870700"/>
              <a:gd name="connsiteX2" fmla="*/ 10287001 w 10300263"/>
              <a:gd name="connsiteY2" fmla="*/ 3467099 h 6870700"/>
              <a:gd name="connsiteX3" fmla="*/ 10299700 w 10300263"/>
              <a:gd name="connsiteY3" fmla="*/ 6870700 h 6870700"/>
              <a:gd name="connsiteX4" fmla="*/ 6896100 w 10300263"/>
              <a:gd name="connsiteY4" fmla="*/ 6858000 h 6870700"/>
              <a:gd name="connsiteX5" fmla="*/ 0 w 10300263"/>
              <a:gd name="connsiteY5" fmla="*/ 6858000 h 6870700"/>
              <a:gd name="connsiteX6" fmla="*/ 6858000 w 10300263"/>
              <a:gd name="connsiteY6" fmla="*/ 0 h 6870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300263" h="6870700">
                <a:moveTo>
                  <a:pt x="6858000" y="0"/>
                </a:moveTo>
                <a:lnTo>
                  <a:pt x="10287001" y="0"/>
                </a:lnTo>
                <a:lnTo>
                  <a:pt x="10287001" y="3467099"/>
                </a:lnTo>
                <a:cubicBezTo>
                  <a:pt x="10282767" y="4601633"/>
                  <a:pt x="10303934" y="5736166"/>
                  <a:pt x="10299700" y="6870700"/>
                </a:cubicBezTo>
                <a:lnTo>
                  <a:pt x="6896100" y="6858000"/>
                </a:lnTo>
                <a:lnTo>
                  <a:pt x="0" y="6858000"/>
                </a:lnTo>
                <a:lnTo>
                  <a:pt x="6858000" y="0"/>
                </a:lnTo>
                <a:close/>
              </a:path>
            </a:pathLst>
          </a:custGeom>
          <a:pattFill prst="dkUpDiag">
            <a:fgClr>
              <a:schemeClr val="bg1">
                <a:lumMod val="85000"/>
              </a:schemeClr>
            </a:fgClr>
            <a:bgClr>
              <a:schemeClr val="bg1"/>
            </a:bgClr>
          </a:pattFill>
        </p:spPr>
        <p:txBody>
          <a:bodyPr vert="horz" wrap="square" lIns="0" tIns="0" rIns="0" bIns="0" rtlCol="0" anchor="ctr">
            <a:noAutofit/>
          </a:bodyPr>
          <a:lstStyle>
            <a:lvl1pPr algn="ctr">
              <a:defRPr lang="en-GB"/>
            </a:lvl1pPr>
          </a:lstStyle>
          <a:p>
            <a:pPr lvl="0"/>
            <a:br>
              <a:rPr lang="en-US"/>
            </a:br>
            <a:br>
              <a:rPr lang="en-US"/>
            </a:br>
            <a:br>
              <a:rPr lang="en-US"/>
            </a:br>
            <a:br>
              <a:rPr lang="en-US"/>
            </a:br>
            <a:r>
              <a:rPr lang="en-US"/>
              <a:t>Click icon </a:t>
            </a:r>
            <a:br>
              <a:rPr lang="en-US"/>
            </a:br>
            <a:r>
              <a:rPr lang="en-US"/>
              <a:t>to add picture</a:t>
            </a:r>
            <a:endParaRPr lang="en-GB"/>
          </a:p>
        </p:txBody>
      </p:sp>
      <p:sp>
        <p:nvSpPr>
          <p:cNvPr id="4" name="Text Placeholder 16">
            <a:extLst>
              <a:ext uri="{FF2B5EF4-FFF2-40B4-BE49-F238E27FC236}">
                <a16:creationId xmlns:a16="http://schemas.microsoft.com/office/drawing/2014/main" id="{2B307F84-45B4-FBB4-1E6C-CD4B241E73D1}"/>
              </a:ext>
            </a:extLst>
          </p:cNvPr>
          <p:cNvSpPr>
            <a:spLocks noGrp="1"/>
          </p:cNvSpPr>
          <p:nvPr>
            <p:ph type="body" sz="quarter" idx="12" hasCustomPrompt="1"/>
          </p:nvPr>
        </p:nvSpPr>
        <p:spPr>
          <a:xfrm>
            <a:off x="431800" y="3132139"/>
            <a:ext cx="3851275" cy="1274763"/>
          </a:xfrm>
        </p:spPr>
        <p:txBody>
          <a:bodyPr/>
          <a:lstStyle>
            <a:lvl1pPr>
              <a:defRPr sz="2400">
                <a:solidFill>
                  <a:schemeClr val="bg1"/>
                </a:solidFill>
              </a:defRPr>
            </a:lvl1pPr>
            <a:lvl2pPr marL="0" indent="0">
              <a:buNone/>
              <a:defRPr/>
            </a:lvl2pPr>
          </a:lstStyle>
          <a:p>
            <a:pPr lvl="0"/>
            <a:r>
              <a:rPr lang="en-US"/>
              <a:t>Optional additional information</a:t>
            </a:r>
          </a:p>
        </p:txBody>
      </p:sp>
      <p:pic>
        <p:nvPicPr>
          <p:cNvPr id="5" name="Graphic 5">
            <a:extLst>
              <a:ext uri="{FF2B5EF4-FFF2-40B4-BE49-F238E27FC236}">
                <a16:creationId xmlns:a16="http://schemas.microsoft.com/office/drawing/2014/main" id="{B4C446A2-A5CA-CD71-107A-3877AC1A3F32}"/>
              </a:ext>
              <a:ext uri="{C183D7F6-B498-43B3-948B-1728B52AA6E4}">
                <adec:decorative xmlns:adec="http://schemas.microsoft.com/office/drawing/2017/decorative" val="1"/>
              </a:ext>
            </a:extLst>
          </p:cNvPr>
          <p:cNvPicPr>
            <a:picLocks noChangeAspect="1"/>
          </p:cNvPicPr>
          <p:nvPr userDrawn="1"/>
        </p:nvPicPr>
        <p:blipFill>
          <a:blip r:embed="rId2" cstate="email">
            <a:extLst>
              <a:ext uri="{28A0092B-C50C-407E-A947-70E740481C1C}">
                <a14:useLocalDpi xmlns:a14="http://schemas.microsoft.com/office/drawing/2010/main"/>
              </a:ext>
            </a:extLst>
          </a:blip>
          <a:srcRect/>
          <a:stretch/>
        </p:blipFill>
        <p:spPr>
          <a:xfrm>
            <a:off x="10789535" y="6180549"/>
            <a:ext cx="945897" cy="448056"/>
          </a:xfrm>
          <a:prstGeom prst="rect">
            <a:avLst/>
          </a:prstGeom>
        </p:spPr>
      </p:pic>
      <p:sp>
        <p:nvSpPr>
          <p:cNvPr id="6" name="Classification">
            <a:extLst>
              <a:ext uri="{FF2B5EF4-FFF2-40B4-BE49-F238E27FC236}">
                <a16:creationId xmlns:a16="http://schemas.microsoft.com/office/drawing/2014/main" id="{71BA09EF-196E-15DE-A3CE-7A9E5C47A401}"/>
              </a:ext>
              <a:ext uri="{C183D7F6-B498-43B3-948B-1728B52AA6E4}">
                <adec:decorative xmlns:adec="http://schemas.microsoft.com/office/drawing/2017/decorative" val="1"/>
              </a:ext>
            </a:extLst>
          </p:cNvPr>
          <p:cNvSpPr txBox="1">
            <a:spLocks/>
          </p:cNvSpPr>
          <p:nvPr userDrawn="1"/>
        </p:nvSpPr>
        <p:spPr>
          <a:xfrm>
            <a:off x="440937" y="6251108"/>
            <a:ext cx="1660390" cy="369332"/>
          </a:xfrm>
          <a:prstGeom prst="rect">
            <a:avLst/>
          </a:prstGeom>
          <a:effectLst/>
        </p:spPr>
        <p:txBody>
          <a:bodyPr vert="horz" wrap="square" lIns="0" tIns="0" rIns="0" bIns="0" rtlCol="0" anchor="b">
            <a:spAutoFit/>
          </a:bodyPr>
          <a:lstStyle>
            <a:defPPr>
              <a:defRPr lang="fr-FR"/>
            </a:defPPr>
            <a:lvl1pPr marL="0" algn="l" defTabSz="914400" rtl="0" eaLnBrk="1" latinLnBrk="0" hangingPunct="1">
              <a:defRPr sz="900" b="0" kern="1200">
                <a:solidFill>
                  <a:schemeClr val="bg2">
                    <a:lumMod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800">
                <a:solidFill>
                  <a:schemeClr val="bg1"/>
                </a:solidFill>
                <a:effectLst/>
              </a:rPr>
              <a:t>© Ipsos B&amp;A | Doc Name | Month Year | Version # | Public | Internal/Client Use Only | Strictly Confidential</a:t>
            </a:r>
          </a:p>
        </p:txBody>
      </p:sp>
    </p:spTree>
    <p:extLst>
      <p:ext uri="{BB962C8B-B14F-4D97-AF65-F5344CB8AC3E}">
        <p14:creationId xmlns:p14="http://schemas.microsoft.com/office/powerpoint/2010/main" val="2546461162"/>
      </p:ext>
    </p:extLst>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userDrawn="1">
  <p:cSld name="col_clear">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14F419-BE4D-C750-7148-9CE8C43FA619}"/>
              </a:ext>
            </a:extLst>
          </p:cNvPr>
          <p:cNvSpPr>
            <a:spLocks noGrp="1"/>
          </p:cNvSpPr>
          <p:nvPr>
            <p:ph type="title"/>
          </p:nvPr>
        </p:nvSpPr>
        <p:spPr/>
        <p:txBody>
          <a:bodyPr/>
          <a:lstStyle>
            <a:lvl1pPr>
              <a:defRPr>
                <a:solidFill>
                  <a:schemeClr val="bg1"/>
                </a:solidFill>
              </a:defRPr>
            </a:lvl1pPr>
          </a:lstStyle>
          <a:p>
            <a:r>
              <a:rPr lang="en-US"/>
              <a:t>Click to edit Master title style</a:t>
            </a:r>
            <a:endParaRPr lang="en-GB"/>
          </a:p>
        </p:txBody>
      </p:sp>
      <p:sp>
        <p:nvSpPr>
          <p:cNvPr id="13" name="TextBox 12">
            <a:extLst>
              <a:ext uri="{FF2B5EF4-FFF2-40B4-BE49-F238E27FC236}">
                <a16:creationId xmlns:a16="http://schemas.microsoft.com/office/drawing/2014/main" id="{E1CCDBCE-4D82-219C-1461-D5A253117AE4}"/>
              </a:ext>
            </a:extLst>
          </p:cNvPr>
          <p:cNvSpPr txBox="1"/>
          <p:nvPr userDrawn="1"/>
        </p:nvSpPr>
        <p:spPr>
          <a:xfrm>
            <a:off x="5849681" y="6479951"/>
            <a:ext cx="492637" cy="140488"/>
          </a:xfrm>
          <a:prstGeom prst="rect">
            <a:avLst/>
          </a:prstGeom>
          <a:noFill/>
        </p:spPr>
        <p:txBody>
          <a:bodyPr wrap="square" lIns="0" tIns="0" rIns="0" bIns="0" rtlCol="0">
            <a:spAutoFit/>
          </a:bodyPr>
          <a:lstStyle/>
          <a:p>
            <a:pPr algn="ctr" rtl="0">
              <a:lnSpc>
                <a:spcPct val="110000"/>
              </a:lnSpc>
              <a:spcBef>
                <a:spcPts val="400"/>
              </a:spcBef>
              <a:spcAft>
                <a:spcPts val="400"/>
              </a:spcAft>
            </a:pPr>
            <a:fld id="{42C674B8-9BBC-4FFF-A23E-570BB0655C41}" type="slidenum">
              <a:rPr lang="en-GB" sz="900" smtClean="0">
                <a:solidFill>
                  <a:schemeClr val="bg1"/>
                </a:solidFill>
              </a:rPr>
              <a:pPr algn="ctr" rtl="0">
                <a:lnSpc>
                  <a:spcPct val="110000"/>
                </a:lnSpc>
                <a:spcBef>
                  <a:spcPts val="400"/>
                </a:spcBef>
                <a:spcAft>
                  <a:spcPts val="400"/>
                </a:spcAft>
              </a:pPr>
              <a:t>‹#›</a:t>
            </a:fld>
            <a:endParaRPr lang="en-GB" sz="900">
              <a:solidFill>
                <a:schemeClr val="bg1"/>
              </a:solidFill>
            </a:endParaRPr>
          </a:p>
        </p:txBody>
      </p:sp>
      <p:sp>
        <p:nvSpPr>
          <p:cNvPr id="15" name="Classification">
            <a:extLst>
              <a:ext uri="{FF2B5EF4-FFF2-40B4-BE49-F238E27FC236}">
                <a16:creationId xmlns:a16="http://schemas.microsoft.com/office/drawing/2014/main" id="{1E7C5A24-A74F-E7F8-8755-0ACC3462B3C8}"/>
              </a:ext>
              <a:ext uri="{C183D7F6-B498-43B3-948B-1728B52AA6E4}">
                <adec:decorative xmlns:adec="http://schemas.microsoft.com/office/drawing/2017/decorative" val="1"/>
              </a:ext>
            </a:extLst>
          </p:cNvPr>
          <p:cNvSpPr txBox="1">
            <a:spLocks/>
          </p:cNvSpPr>
          <p:nvPr userDrawn="1"/>
        </p:nvSpPr>
        <p:spPr>
          <a:xfrm>
            <a:off x="440938" y="6497777"/>
            <a:ext cx="5669280" cy="123111"/>
          </a:xfrm>
          <a:prstGeom prst="rect">
            <a:avLst/>
          </a:prstGeom>
          <a:effectLst/>
        </p:spPr>
        <p:txBody>
          <a:bodyPr vert="horz" wrap="square" lIns="0" tIns="0" rIns="0" bIns="0" rtlCol="0" anchor="b">
            <a:spAutoFit/>
          </a:bodyPr>
          <a:lstStyle>
            <a:defPPr>
              <a:defRPr lang="fr-FR"/>
            </a:defPPr>
            <a:lvl1pPr marL="0" algn="l" defTabSz="914400" rtl="0" eaLnBrk="1" latinLnBrk="0" hangingPunct="1">
              <a:defRPr sz="900" b="0" kern="1200">
                <a:solidFill>
                  <a:schemeClr val="bg2">
                    <a:lumMod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800" dirty="0">
                <a:solidFill>
                  <a:schemeClr val="bg1"/>
                </a:solidFill>
                <a:effectLst/>
              </a:rPr>
              <a:t>© Ipsos B&amp;A  | </a:t>
            </a:r>
            <a:r>
              <a:rPr lang="en-US" sz="800" dirty="0" err="1">
                <a:solidFill>
                  <a:schemeClr val="bg1"/>
                </a:solidFill>
                <a:effectLst/>
              </a:rPr>
              <a:t>Dóchas</a:t>
            </a:r>
            <a:r>
              <a:rPr lang="en-US" sz="800" dirty="0">
                <a:solidFill>
                  <a:schemeClr val="bg1"/>
                </a:solidFill>
                <a:effectLst/>
              </a:rPr>
              <a:t> Public Engagement Survey | Jan 2025| Internal | Strictly Confidential</a:t>
            </a:r>
          </a:p>
        </p:txBody>
      </p:sp>
      <p:pic>
        <p:nvPicPr>
          <p:cNvPr id="5" name="Picture 4" descr="A blue and black logo&#10;&#10;Description automatically generated">
            <a:extLst>
              <a:ext uri="{FF2B5EF4-FFF2-40B4-BE49-F238E27FC236}">
                <a16:creationId xmlns:a16="http://schemas.microsoft.com/office/drawing/2014/main" id="{CA336890-7B30-AD64-58E8-00B2979A86BB}"/>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1148647" y="6289647"/>
            <a:ext cx="769246" cy="365964"/>
          </a:xfrm>
          <a:prstGeom prst="rect">
            <a:avLst/>
          </a:prstGeom>
        </p:spPr>
      </p:pic>
    </p:spTree>
    <p:extLst>
      <p:ext uri="{BB962C8B-B14F-4D97-AF65-F5344CB8AC3E}">
        <p14:creationId xmlns:p14="http://schemas.microsoft.com/office/powerpoint/2010/main" val="1591866404"/>
      </p:ext>
    </p:extLst>
  </p:cSld>
  <p:clrMapOvr>
    <a:masterClrMapping/>
  </p:clrMapOvr>
  <p:extLst>
    <p:ext uri="{DCECCB84-F9BA-43D5-87BE-67443E8EF086}">
      <p15:sldGuideLst xmlns:p15="http://schemas.microsoft.com/office/powerpoint/2012/main"/>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Hanging box title layout">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011884-C2D5-14CD-9848-37C5CB013EB4}"/>
              </a:ext>
            </a:extLst>
          </p:cNvPr>
          <p:cNvSpPr>
            <a:spLocks noGrp="1"/>
          </p:cNvSpPr>
          <p:nvPr>
            <p:ph type="title"/>
          </p:nvPr>
        </p:nvSpPr>
        <p:spPr>
          <a:xfrm>
            <a:off x="653142" y="701874"/>
            <a:ext cx="3149601" cy="2398773"/>
          </a:xfrm>
        </p:spPr>
        <p:txBody>
          <a:bodyPr/>
          <a:lstStyle>
            <a:lvl1pPr>
              <a:defRPr>
                <a:solidFill>
                  <a:schemeClr val="bg1"/>
                </a:solidFill>
              </a:defRPr>
            </a:lvl1pPr>
          </a:lstStyle>
          <a:p>
            <a:r>
              <a:rPr lang="en-US"/>
              <a:t>Click to edit Master title style</a:t>
            </a:r>
            <a:endParaRPr lang="en-GB"/>
          </a:p>
        </p:txBody>
      </p:sp>
    </p:spTree>
    <p:extLst>
      <p:ext uri="{BB962C8B-B14F-4D97-AF65-F5344CB8AC3E}">
        <p14:creationId xmlns:p14="http://schemas.microsoft.com/office/powerpoint/2010/main" val="550114320"/>
      </p:ext>
    </p:extLst>
  </p:cSld>
  <p:clrMapOvr>
    <a:masterClrMapping/>
  </p:clrMapOvr>
  <p:extLst>
    <p:ext uri="{DCECCB84-F9BA-43D5-87BE-67443E8EF086}">
      <p15:sldGuideLst xmlns:p15="http://schemas.microsoft.com/office/powerpoint/2012/main"/>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Hanging box title and text">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011884-C2D5-14CD-9848-37C5CB013EB4}"/>
              </a:ext>
            </a:extLst>
          </p:cNvPr>
          <p:cNvSpPr>
            <a:spLocks noGrp="1"/>
          </p:cNvSpPr>
          <p:nvPr>
            <p:ph type="title"/>
          </p:nvPr>
        </p:nvSpPr>
        <p:spPr>
          <a:xfrm>
            <a:off x="653142" y="701874"/>
            <a:ext cx="3149601" cy="1825195"/>
          </a:xfrm>
        </p:spPr>
        <p:txBody>
          <a:bodyPr vert="horz" wrap="square" lIns="0" tIns="0" rIns="0" bIns="0" rtlCol="0" anchor="t">
            <a:noAutofit/>
          </a:bodyPr>
          <a:lstStyle>
            <a:lvl1pPr>
              <a:defRPr lang="en-GB" dirty="0">
                <a:solidFill>
                  <a:schemeClr val="bg1"/>
                </a:solidFill>
              </a:defRPr>
            </a:lvl1pPr>
          </a:lstStyle>
          <a:p>
            <a:pPr lvl="0"/>
            <a:r>
              <a:rPr lang="en-US"/>
              <a:t>Click to edit Master title style</a:t>
            </a:r>
            <a:endParaRPr lang="en-GB"/>
          </a:p>
        </p:txBody>
      </p:sp>
      <p:sp>
        <p:nvSpPr>
          <p:cNvPr id="3" name="Text Placeholder 3">
            <a:extLst>
              <a:ext uri="{FF2B5EF4-FFF2-40B4-BE49-F238E27FC236}">
                <a16:creationId xmlns:a16="http://schemas.microsoft.com/office/drawing/2014/main" id="{A73E53EB-3CF7-23AB-A106-C20DD2520CBC}"/>
              </a:ext>
            </a:extLst>
          </p:cNvPr>
          <p:cNvSpPr>
            <a:spLocks noGrp="1"/>
          </p:cNvSpPr>
          <p:nvPr>
            <p:ph type="body" sz="quarter" idx="10"/>
          </p:nvPr>
        </p:nvSpPr>
        <p:spPr>
          <a:xfrm>
            <a:off x="4332288" y="701675"/>
            <a:ext cx="7416800" cy="4959350"/>
          </a:xfrm>
        </p:spPr>
        <p:txBody>
          <a:bodyPr numCol="1" spcCol="288000"/>
          <a:lstStyle>
            <a:lvl1pPr>
              <a:lnSpc>
                <a:spcPct val="120000"/>
              </a:lnSpc>
              <a:spcBef>
                <a:spcPts val="400"/>
              </a:spcBef>
              <a:spcAft>
                <a:spcPts val="400"/>
              </a:spcAft>
              <a:defRPr sz="1600"/>
            </a:lvl1pPr>
            <a:lvl2pPr>
              <a:lnSpc>
                <a:spcPct val="120000"/>
              </a:lnSpc>
              <a:spcBef>
                <a:spcPts val="400"/>
              </a:spcBef>
              <a:spcAft>
                <a:spcPts val="400"/>
              </a:spcAft>
              <a:defRPr sz="1600"/>
            </a:lvl2pPr>
            <a:lvl3pPr>
              <a:lnSpc>
                <a:spcPct val="120000"/>
              </a:lnSpc>
              <a:spcBef>
                <a:spcPts val="400"/>
              </a:spcBef>
              <a:spcAft>
                <a:spcPts val="400"/>
              </a:spcAft>
              <a:defRPr sz="1600"/>
            </a:lvl3pPr>
            <a:lvl4pPr>
              <a:lnSpc>
                <a:spcPct val="120000"/>
              </a:lnSpc>
              <a:spcBef>
                <a:spcPts val="400"/>
              </a:spcBef>
              <a:spcAft>
                <a:spcPts val="400"/>
              </a:spcAft>
              <a:defRPr sz="1600"/>
            </a:lvl4pPr>
            <a:lvl5pPr>
              <a:lnSpc>
                <a:spcPct val="120000"/>
              </a:lnSpc>
              <a:spcBef>
                <a:spcPts val="400"/>
              </a:spcBef>
              <a:spcAft>
                <a:spcPts val="400"/>
              </a:spcAft>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859822182"/>
      </p:ext>
    </p:extLst>
  </p:cSld>
  <p:clrMapOvr>
    <a:masterClrMapping/>
  </p:clrMapOvr>
  <p:extLst>
    <p:ext uri="{DCECCB84-F9BA-43D5-87BE-67443E8EF086}">
      <p15:sldGuideLst xmlns:p15="http://schemas.microsoft.com/office/powerpoint/2012/main"/>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3_images_3_summaries">
    <p:bg>
      <p:bgPr>
        <a:solidFill>
          <a:schemeClr val="accent1"/>
        </a:solidFill>
        <a:effectLst/>
      </p:bgPr>
    </p:bg>
    <p:spTree>
      <p:nvGrpSpPr>
        <p:cNvPr id="1" name=""/>
        <p:cNvGrpSpPr/>
        <p:nvPr/>
      </p:nvGrpSpPr>
      <p:grpSpPr>
        <a:xfrm>
          <a:off x="0" y="0"/>
          <a:ext cx="0" cy="0"/>
          <a:chOff x="0" y="0"/>
          <a:chExt cx="0" cy="0"/>
        </a:xfrm>
      </p:grpSpPr>
      <p:sp>
        <p:nvSpPr>
          <p:cNvPr id="25" name="Picture Placeholder 24">
            <a:extLst>
              <a:ext uri="{FF2B5EF4-FFF2-40B4-BE49-F238E27FC236}">
                <a16:creationId xmlns:a16="http://schemas.microsoft.com/office/drawing/2014/main" id="{F7598694-721D-C499-32B8-2559553463B9}"/>
              </a:ext>
              <a:ext uri="{C183D7F6-B498-43B3-948B-1728B52AA6E4}">
                <adec:decorative xmlns:adec="http://schemas.microsoft.com/office/drawing/2017/decorative" val="1"/>
              </a:ext>
            </a:extLst>
          </p:cNvPr>
          <p:cNvSpPr>
            <a:spLocks noGrp="1"/>
          </p:cNvSpPr>
          <p:nvPr>
            <p:ph type="pic" sz="quarter" idx="21" hasCustomPrompt="1"/>
          </p:nvPr>
        </p:nvSpPr>
        <p:spPr>
          <a:xfrm>
            <a:off x="450000" y="1792702"/>
            <a:ext cx="3524250" cy="2140354"/>
          </a:xfrm>
          <a:custGeom>
            <a:avLst/>
            <a:gdLst>
              <a:gd name="connsiteX0" fmla="*/ 0 w 3524250"/>
              <a:gd name="connsiteY0" fmla="*/ 0 h 2140354"/>
              <a:gd name="connsiteX1" fmla="*/ 3524250 w 3524250"/>
              <a:gd name="connsiteY1" fmla="*/ 0 h 2140354"/>
              <a:gd name="connsiteX2" fmla="*/ 3524250 w 3524250"/>
              <a:gd name="connsiteY2" fmla="*/ 1669718 h 2140354"/>
              <a:gd name="connsiteX3" fmla="*/ 3053614 w 3524250"/>
              <a:gd name="connsiteY3" fmla="*/ 2140354 h 2140354"/>
              <a:gd name="connsiteX4" fmla="*/ 0 w 3524250"/>
              <a:gd name="connsiteY4" fmla="*/ 2140354 h 21403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24250" h="2140354">
                <a:moveTo>
                  <a:pt x="0" y="0"/>
                </a:moveTo>
                <a:lnTo>
                  <a:pt x="3524250" y="0"/>
                </a:lnTo>
                <a:lnTo>
                  <a:pt x="3524250" y="1669718"/>
                </a:lnTo>
                <a:lnTo>
                  <a:pt x="3053614" y="2140354"/>
                </a:lnTo>
                <a:lnTo>
                  <a:pt x="0" y="2140354"/>
                </a:lnTo>
                <a:close/>
              </a:path>
            </a:pathLst>
          </a:custGeom>
          <a:pattFill prst="wdUpDiag">
            <a:fgClr>
              <a:schemeClr val="bg1">
                <a:lumMod val="95000"/>
              </a:schemeClr>
            </a:fgClr>
            <a:bgClr>
              <a:schemeClr val="bg1"/>
            </a:bgClr>
          </a:pattFill>
        </p:spPr>
        <p:txBody>
          <a:bodyPr wrap="square">
            <a:noAutofit/>
          </a:bodyPr>
          <a:lstStyle>
            <a:lvl1pPr>
              <a:defRPr/>
            </a:lvl1pPr>
          </a:lstStyle>
          <a:p>
            <a:r>
              <a:rPr lang="en-GB"/>
              <a:t>Insert image here</a:t>
            </a:r>
          </a:p>
        </p:txBody>
      </p:sp>
      <p:sp>
        <p:nvSpPr>
          <p:cNvPr id="3" name="Placeholder 1">
            <a:extLst>
              <a:ext uri="{FF2B5EF4-FFF2-40B4-BE49-F238E27FC236}">
                <a16:creationId xmlns:a16="http://schemas.microsoft.com/office/drawing/2014/main" id="{1703231E-4063-4D72-A4F3-5BF19050C303}"/>
              </a:ext>
            </a:extLst>
          </p:cNvPr>
          <p:cNvSpPr>
            <a:spLocks noGrp="1"/>
          </p:cNvSpPr>
          <p:nvPr>
            <p:ph idx="1" hasCustomPrompt="1"/>
          </p:nvPr>
        </p:nvSpPr>
        <p:spPr>
          <a:xfrm>
            <a:off x="450000" y="4113075"/>
            <a:ext cx="3524400" cy="1835288"/>
          </a:xfrm>
        </p:spPr>
        <p:txBody>
          <a:bodyPr>
            <a:noAutofit/>
          </a:bodyPr>
          <a:lstStyle>
            <a:lvl1pPr>
              <a:spcBef>
                <a:spcPts val="400"/>
              </a:spcBef>
              <a:defRPr sz="1600">
                <a:solidFill>
                  <a:schemeClr val="bg1"/>
                </a:solidFill>
              </a:defRPr>
            </a:lvl1pPr>
            <a:lvl2pPr>
              <a:spcBef>
                <a:spcPts val="400"/>
              </a:spcBef>
              <a:defRPr sz="1600">
                <a:solidFill>
                  <a:schemeClr val="bg1"/>
                </a:solidFill>
              </a:defRPr>
            </a:lvl2pPr>
            <a:lvl3pPr>
              <a:spcBef>
                <a:spcPts val="400"/>
              </a:spcBef>
              <a:defRPr sz="1600">
                <a:solidFill>
                  <a:schemeClr val="bg1"/>
                </a:solidFill>
              </a:defRPr>
            </a:lvl3pPr>
            <a:lvl4pPr>
              <a:defRPr>
                <a:solidFill>
                  <a:schemeClr val="bg2"/>
                </a:solidFill>
              </a:defRPr>
            </a:lvl4pPr>
            <a:lvl5pPr>
              <a:defRPr>
                <a:solidFill>
                  <a:schemeClr val="bg2"/>
                </a:solidFill>
              </a:defRPr>
            </a:lvl5pPr>
          </a:lstStyle>
          <a:p>
            <a:pPr lvl="0"/>
            <a:r>
              <a:rPr lang="en-GB"/>
              <a:t>Your text here</a:t>
            </a:r>
          </a:p>
          <a:p>
            <a:pPr lvl="1"/>
            <a:r>
              <a:rPr lang="en-GB"/>
              <a:t>Text level 1</a:t>
            </a:r>
          </a:p>
          <a:p>
            <a:pPr lvl="2"/>
            <a:r>
              <a:rPr lang="en-GB"/>
              <a:t>Text level 2z</a:t>
            </a:r>
          </a:p>
        </p:txBody>
      </p:sp>
      <p:sp>
        <p:nvSpPr>
          <p:cNvPr id="26" name="Picture Placeholder 25">
            <a:extLst>
              <a:ext uri="{FF2B5EF4-FFF2-40B4-BE49-F238E27FC236}">
                <a16:creationId xmlns:a16="http://schemas.microsoft.com/office/drawing/2014/main" id="{D497C279-EB05-83B6-CAFE-F19E9494173D}"/>
              </a:ext>
              <a:ext uri="{C183D7F6-B498-43B3-948B-1728B52AA6E4}">
                <adec:decorative xmlns:adec="http://schemas.microsoft.com/office/drawing/2017/decorative" val="1"/>
              </a:ext>
            </a:extLst>
          </p:cNvPr>
          <p:cNvSpPr>
            <a:spLocks noGrp="1"/>
          </p:cNvSpPr>
          <p:nvPr>
            <p:ph type="pic" sz="quarter" idx="22" hasCustomPrompt="1"/>
          </p:nvPr>
        </p:nvSpPr>
        <p:spPr>
          <a:xfrm>
            <a:off x="4336915" y="1792702"/>
            <a:ext cx="3524250" cy="2140354"/>
          </a:xfrm>
          <a:custGeom>
            <a:avLst/>
            <a:gdLst>
              <a:gd name="connsiteX0" fmla="*/ 0 w 3524250"/>
              <a:gd name="connsiteY0" fmla="*/ 0 h 2140354"/>
              <a:gd name="connsiteX1" fmla="*/ 3524250 w 3524250"/>
              <a:gd name="connsiteY1" fmla="*/ 0 h 2140354"/>
              <a:gd name="connsiteX2" fmla="*/ 3524250 w 3524250"/>
              <a:gd name="connsiteY2" fmla="*/ 1669718 h 2140354"/>
              <a:gd name="connsiteX3" fmla="*/ 3053614 w 3524250"/>
              <a:gd name="connsiteY3" fmla="*/ 2140354 h 2140354"/>
              <a:gd name="connsiteX4" fmla="*/ 0 w 3524250"/>
              <a:gd name="connsiteY4" fmla="*/ 2140354 h 21403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24250" h="2140354">
                <a:moveTo>
                  <a:pt x="0" y="0"/>
                </a:moveTo>
                <a:lnTo>
                  <a:pt x="3524250" y="0"/>
                </a:lnTo>
                <a:lnTo>
                  <a:pt x="3524250" y="1669718"/>
                </a:lnTo>
                <a:lnTo>
                  <a:pt x="3053614" y="2140354"/>
                </a:lnTo>
                <a:lnTo>
                  <a:pt x="0" y="2140354"/>
                </a:lnTo>
                <a:close/>
              </a:path>
            </a:pathLst>
          </a:custGeom>
          <a:pattFill prst="wdUpDiag">
            <a:fgClr>
              <a:schemeClr val="bg1">
                <a:lumMod val="95000"/>
              </a:schemeClr>
            </a:fgClr>
            <a:bgClr>
              <a:schemeClr val="bg1"/>
            </a:bgClr>
          </a:pattFill>
        </p:spPr>
        <p:txBody>
          <a:bodyPr wrap="square">
            <a:noAutofit/>
          </a:bodyPr>
          <a:lstStyle>
            <a:lvl1pPr>
              <a:defRPr/>
            </a:lvl1pPr>
          </a:lstStyle>
          <a:p>
            <a:r>
              <a:rPr lang="en-GB"/>
              <a:t>Insert image here</a:t>
            </a:r>
          </a:p>
        </p:txBody>
      </p:sp>
      <p:sp>
        <p:nvSpPr>
          <p:cNvPr id="15" name="Placeholder 2">
            <a:extLst>
              <a:ext uri="{FF2B5EF4-FFF2-40B4-BE49-F238E27FC236}">
                <a16:creationId xmlns:a16="http://schemas.microsoft.com/office/drawing/2014/main" id="{2D6D46A2-3813-48AC-B44F-11FED09C9607}"/>
              </a:ext>
            </a:extLst>
          </p:cNvPr>
          <p:cNvSpPr>
            <a:spLocks noGrp="1"/>
          </p:cNvSpPr>
          <p:nvPr>
            <p:ph idx="24" hasCustomPrompt="1"/>
          </p:nvPr>
        </p:nvSpPr>
        <p:spPr>
          <a:xfrm>
            <a:off x="4336840" y="4113075"/>
            <a:ext cx="3524400" cy="1835288"/>
          </a:xfrm>
        </p:spPr>
        <p:txBody>
          <a:bodyPr>
            <a:noAutofit/>
          </a:bodyPr>
          <a:lstStyle>
            <a:lvl1pPr>
              <a:spcBef>
                <a:spcPts val="400"/>
              </a:spcBef>
              <a:defRPr sz="1600">
                <a:solidFill>
                  <a:schemeClr val="bg1"/>
                </a:solidFill>
              </a:defRPr>
            </a:lvl1pPr>
            <a:lvl2pPr>
              <a:spcBef>
                <a:spcPts val="400"/>
              </a:spcBef>
              <a:defRPr sz="1600">
                <a:solidFill>
                  <a:schemeClr val="bg1"/>
                </a:solidFill>
              </a:defRPr>
            </a:lvl2pPr>
            <a:lvl3pPr>
              <a:spcBef>
                <a:spcPts val="400"/>
              </a:spcBef>
              <a:defRPr sz="1600">
                <a:solidFill>
                  <a:schemeClr val="bg1"/>
                </a:solidFill>
              </a:defRPr>
            </a:lvl3pPr>
            <a:lvl4pPr>
              <a:defRPr>
                <a:solidFill>
                  <a:schemeClr val="bg2"/>
                </a:solidFill>
              </a:defRPr>
            </a:lvl4pPr>
            <a:lvl5pPr>
              <a:defRPr>
                <a:solidFill>
                  <a:schemeClr val="bg2"/>
                </a:solidFill>
              </a:defRPr>
            </a:lvl5pPr>
          </a:lstStyle>
          <a:p>
            <a:pPr lvl="0"/>
            <a:r>
              <a:rPr lang="en-GB"/>
              <a:t>Your text here</a:t>
            </a:r>
          </a:p>
          <a:p>
            <a:pPr lvl="1"/>
            <a:r>
              <a:rPr lang="en-GB"/>
              <a:t>Text level 1</a:t>
            </a:r>
          </a:p>
          <a:p>
            <a:pPr lvl="2"/>
            <a:r>
              <a:rPr lang="en-GB"/>
              <a:t>Text level 2</a:t>
            </a:r>
          </a:p>
        </p:txBody>
      </p:sp>
      <p:sp>
        <p:nvSpPr>
          <p:cNvPr id="27" name="Picture Placeholder 26">
            <a:extLst>
              <a:ext uri="{FF2B5EF4-FFF2-40B4-BE49-F238E27FC236}">
                <a16:creationId xmlns:a16="http://schemas.microsoft.com/office/drawing/2014/main" id="{436747DF-926E-3B9F-54BC-14918175083E}"/>
              </a:ext>
              <a:ext uri="{C183D7F6-B498-43B3-948B-1728B52AA6E4}">
                <adec:decorative xmlns:adec="http://schemas.microsoft.com/office/drawing/2017/decorative" val="1"/>
              </a:ext>
            </a:extLst>
          </p:cNvPr>
          <p:cNvSpPr>
            <a:spLocks noGrp="1"/>
          </p:cNvSpPr>
          <p:nvPr>
            <p:ph type="pic" sz="quarter" idx="23" hasCustomPrompt="1"/>
          </p:nvPr>
        </p:nvSpPr>
        <p:spPr>
          <a:xfrm>
            <a:off x="8224838" y="1792702"/>
            <a:ext cx="3524250" cy="2140354"/>
          </a:xfrm>
          <a:custGeom>
            <a:avLst/>
            <a:gdLst>
              <a:gd name="connsiteX0" fmla="*/ 0 w 3524250"/>
              <a:gd name="connsiteY0" fmla="*/ 0 h 2140354"/>
              <a:gd name="connsiteX1" fmla="*/ 3524250 w 3524250"/>
              <a:gd name="connsiteY1" fmla="*/ 0 h 2140354"/>
              <a:gd name="connsiteX2" fmla="*/ 3524250 w 3524250"/>
              <a:gd name="connsiteY2" fmla="*/ 1669718 h 2140354"/>
              <a:gd name="connsiteX3" fmla="*/ 3053614 w 3524250"/>
              <a:gd name="connsiteY3" fmla="*/ 2140354 h 2140354"/>
              <a:gd name="connsiteX4" fmla="*/ 0 w 3524250"/>
              <a:gd name="connsiteY4" fmla="*/ 2140354 h 21403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24250" h="2140354">
                <a:moveTo>
                  <a:pt x="0" y="0"/>
                </a:moveTo>
                <a:lnTo>
                  <a:pt x="3524250" y="0"/>
                </a:lnTo>
                <a:lnTo>
                  <a:pt x="3524250" y="1669718"/>
                </a:lnTo>
                <a:lnTo>
                  <a:pt x="3053614" y="2140354"/>
                </a:lnTo>
                <a:lnTo>
                  <a:pt x="0" y="2140354"/>
                </a:lnTo>
                <a:close/>
              </a:path>
            </a:pathLst>
          </a:custGeom>
          <a:pattFill prst="wdUpDiag">
            <a:fgClr>
              <a:schemeClr val="bg1">
                <a:lumMod val="95000"/>
              </a:schemeClr>
            </a:fgClr>
            <a:bgClr>
              <a:schemeClr val="bg1"/>
            </a:bgClr>
          </a:pattFill>
        </p:spPr>
        <p:txBody>
          <a:bodyPr wrap="square">
            <a:noAutofit/>
          </a:bodyPr>
          <a:lstStyle>
            <a:lvl1pPr>
              <a:defRPr/>
            </a:lvl1pPr>
          </a:lstStyle>
          <a:p>
            <a:r>
              <a:rPr lang="en-GB"/>
              <a:t>Insert image here</a:t>
            </a:r>
          </a:p>
        </p:txBody>
      </p:sp>
      <p:sp>
        <p:nvSpPr>
          <p:cNvPr id="16" name="Placeholder 3">
            <a:extLst>
              <a:ext uri="{FF2B5EF4-FFF2-40B4-BE49-F238E27FC236}">
                <a16:creationId xmlns:a16="http://schemas.microsoft.com/office/drawing/2014/main" id="{912710EB-D5BC-4555-8C11-D849D8A58199}"/>
              </a:ext>
            </a:extLst>
          </p:cNvPr>
          <p:cNvSpPr>
            <a:spLocks noGrp="1"/>
          </p:cNvSpPr>
          <p:nvPr>
            <p:ph idx="25" hasCustomPrompt="1"/>
          </p:nvPr>
        </p:nvSpPr>
        <p:spPr>
          <a:xfrm>
            <a:off x="8224838" y="4113075"/>
            <a:ext cx="3524400" cy="1835288"/>
          </a:xfrm>
        </p:spPr>
        <p:txBody>
          <a:bodyPr>
            <a:noAutofit/>
          </a:bodyPr>
          <a:lstStyle>
            <a:lvl1pPr>
              <a:spcBef>
                <a:spcPts val="400"/>
              </a:spcBef>
              <a:defRPr sz="1600">
                <a:solidFill>
                  <a:schemeClr val="bg1"/>
                </a:solidFill>
              </a:defRPr>
            </a:lvl1pPr>
            <a:lvl2pPr>
              <a:spcBef>
                <a:spcPts val="400"/>
              </a:spcBef>
              <a:defRPr sz="1600">
                <a:solidFill>
                  <a:schemeClr val="bg1"/>
                </a:solidFill>
              </a:defRPr>
            </a:lvl2pPr>
            <a:lvl3pPr>
              <a:spcBef>
                <a:spcPts val="400"/>
              </a:spcBef>
              <a:defRPr sz="1600">
                <a:solidFill>
                  <a:schemeClr val="bg1"/>
                </a:solidFill>
              </a:defRPr>
            </a:lvl3pPr>
            <a:lvl4pPr>
              <a:defRPr>
                <a:solidFill>
                  <a:schemeClr val="bg2"/>
                </a:solidFill>
              </a:defRPr>
            </a:lvl4pPr>
            <a:lvl5pPr>
              <a:defRPr>
                <a:solidFill>
                  <a:schemeClr val="bg2"/>
                </a:solidFill>
              </a:defRPr>
            </a:lvl5pPr>
          </a:lstStyle>
          <a:p>
            <a:pPr lvl="0"/>
            <a:r>
              <a:rPr lang="en-GB"/>
              <a:t>Your text here</a:t>
            </a:r>
          </a:p>
          <a:p>
            <a:pPr lvl="1"/>
            <a:r>
              <a:rPr lang="en-GB"/>
              <a:t>Text level 1</a:t>
            </a:r>
          </a:p>
          <a:p>
            <a:pPr lvl="2"/>
            <a:r>
              <a:rPr lang="en-GB"/>
              <a:t>Text level 2</a:t>
            </a:r>
          </a:p>
        </p:txBody>
      </p:sp>
      <p:sp>
        <p:nvSpPr>
          <p:cNvPr id="2" name="Title 1">
            <a:extLst>
              <a:ext uri="{FF2B5EF4-FFF2-40B4-BE49-F238E27FC236}">
                <a16:creationId xmlns:a16="http://schemas.microsoft.com/office/drawing/2014/main" id="{B9379921-B222-AEF2-4C24-F79AEBA1BF84}"/>
              </a:ext>
            </a:extLst>
          </p:cNvPr>
          <p:cNvSpPr>
            <a:spLocks noGrp="1"/>
          </p:cNvSpPr>
          <p:nvPr>
            <p:ph type="title"/>
          </p:nvPr>
        </p:nvSpPr>
        <p:spPr/>
        <p:txBody>
          <a:bodyPr vert="horz" wrap="square" lIns="0" tIns="0" rIns="0" bIns="0" rtlCol="0" anchor="b">
            <a:noAutofit/>
          </a:bodyPr>
          <a:lstStyle>
            <a:lvl1pPr>
              <a:defRPr lang="en-GB" dirty="0">
                <a:solidFill>
                  <a:schemeClr val="bg1"/>
                </a:solidFill>
              </a:defRPr>
            </a:lvl1pPr>
          </a:lstStyle>
          <a:p>
            <a:pPr lvl="0"/>
            <a:r>
              <a:rPr lang="en-US"/>
              <a:t>Click to edit Master title style</a:t>
            </a:r>
            <a:endParaRPr lang="en-GB"/>
          </a:p>
        </p:txBody>
      </p:sp>
      <p:sp>
        <p:nvSpPr>
          <p:cNvPr id="18" name="TextBox 17">
            <a:extLst>
              <a:ext uri="{FF2B5EF4-FFF2-40B4-BE49-F238E27FC236}">
                <a16:creationId xmlns:a16="http://schemas.microsoft.com/office/drawing/2014/main" id="{CDC93700-768F-F0BD-FFA2-5E2889AAB11B}"/>
              </a:ext>
            </a:extLst>
          </p:cNvPr>
          <p:cNvSpPr txBox="1"/>
          <p:nvPr userDrawn="1"/>
        </p:nvSpPr>
        <p:spPr>
          <a:xfrm>
            <a:off x="5849681" y="6479951"/>
            <a:ext cx="492637" cy="140488"/>
          </a:xfrm>
          <a:prstGeom prst="rect">
            <a:avLst/>
          </a:prstGeom>
          <a:noFill/>
        </p:spPr>
        <p:txBody>
          <a:bodyPr wrap="square" lIns="0" tIns="0" rIns="0" bIns="0" rtlCol="0">
            <a:spAutoFit/>
          </a:bodyPr>
          <a:lstStyle/>
          <a:p>
            <a:pPr algn="ctr" rtl="0">
              <a:lnSpc>
                <a:spcPct val="110000"/>
              </a:lnSpc>
              <a:spcBef>
                <a:spcPts val="400"/>
              </a:spcBef>
              <a:spcAft>
                <a:spcPts val="400"/>
              </a:spcAft>
            </a:pPr>
            <a:fld id="{42C674B8-9BBC-4FFF-A23E-570BB0655C41}" type="slidenum">
              <a:rPr lang="en-GB" sz="900" smtClean="0">
                <a:solidFill>
                  <a:schemeClr val="bg1"/>
                </a:solidFill>
              </a:rPr>
              <a:pPr algn="ctr" rtl="0">
                <a:lnSpc>
                  <a:spcPct val="110000"/>
                </a:lnSpc>
                <a:spcBef>
                  <a:spcPts val="400"/>
                </a:spcBef>
                <a:spcAft>
                  <a:spcPts val="400"/>
                </a:spcAft>
              </a:pPr>
              <a:t>‹#›</a:t>
            </a:fld>
            <a:endParaRPr lang="en-GB" sz="900">
              <a:solidFill>
                <a:schemeClr val="bg1"/>
              </a:solidFill>
            </a:endParaRPr>
          </a:p>
        </p:txBody>
      </p:sp>
      <p:sp>
        <p:nvSpPr>
          <p:cNvPr id="4" name="Classification">
            <a:extLst>
              <a:ext uri="{FF2B5EF4-FFF2-40B4-BE49-F238E27FC236}">
                <a16:creationId xmlns:a16="http://schemas.microsoft.com/office/drawing/2014/main" id="{7BC3E079-CD4E-AFD3-AEB4-D1848C22C062}"/>
              </a:ext>
              <a:ext uri="{C183D7F6-B498-43B3-948B-1728B52AA6E4}">
                <adec:decorative xmlns:adec="http://schemas.microsoft.com/office/drawing/2017/decorative" val="1"/>
              </a:ext>
            </a:extLst>
          </p:cNvPr>
          <p:cNvSpPr txBox="1">
            <a:spLocks/>
          </p:cNvSpPr>
          <p:nvPr userDrawn="1"/>
        </p:nvSpPr>
        <p:spPr>
          <a:xfrm>
            <a:off x="440938" y="6488640"/>
            <a:ext cx="5669280" cy="123111"/>
          </a:xfrm>
          <a:prstGeom prst="rect">
            <a:avLst/>
          </a:prstGeom>
          <a:effectLst/>
        </p:spPr>
        <p:txBody>
          <a:bodyPr vert="horz" wrap="square" lIns="0" tIns="0" rIns="0" bIns="0" rtlCol="0" anchor="b">
            <a:spAutoFit/>
          </a:bodyPr>
          <a:lstStyle>
            <a:defPPr>
              <a:defRPr lang="fr-FR"/>
            </a:defPPr>
            <a:lvl1pPr marL="0" algn="l" defTabSz="914400" rtl="0" eaLnBrk="1" latinLnBrk="0" hangingPunct="1">
              <a:defRPr sz="900" b="0" kern="1200">
                <a:solidFill>
                  <a:schemeClr val="bg2">
                    <a:lumMod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800" dirty="0">
                <a:solidFill>
                  <a:schemeClr val="bg1"/>
                </a:solidFill>
                <a:effectLst/>
              </a:rPr>
              <a:t>© Ipsos B&amp;A  | </a:t>
            </a:r>
            <a:r>
              <a:rPr lang="en-US" sz="800" dirty="0" err="1">
                <a:solidFill>
                  <a:schemeClr val="bg1"/>
                </a:solidFill>
                <a:effectLst/>
              </a:rPr>
              <a:t>Dóchas</a:t>
            </a:r>
            <a:r>
              <a:rPr lang="en-US" sz="800" dirty="0">
                <a:solidFill>
                  <a:schemeClr val="bg1"/>
                </a:solidFill>
                <a:effectLst/>
              </a:rPr>
              <a:t> Public Engagement Survey | Jan 2025| Internal | Strictly Confidential</a:t>
            </a:r>
          </a:p>
        </p:txBody>
      </p:sp>
      <p:pic>
        <p:nvPicPr>
          <p:cNvPr id="9" name="Picture 8" descr="A blue and black logo&#10;&#10;Description automatically generated">
            <a:extLst>
              <a:ext uri="{FF2B5EF4-FFF2-40B4-BE49-F238E27FC236}">
                <a16:creationId xmlns:a16="http://schemas.microsoft.com/office/drawing/2014/main" id="{D586BCB2-5E4B-C80B-0985-C35798308C0A}"/>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1148647" y="6289647"/>
            <a:ext cx="769246" cy="365964"/>
          </a:xfrm>
          <a:prstGeom prst="rect">
            <a:avLst/>
          </a:prstGeom>
        </p:spPr>
      </p:pic>
    </p:spTree>
    <p:extLst>
      <p:ext uri="{BB962C8B-B14F-4D97-AF65-F5344CB8AC3E}">
        <p14:creationId xmlns:p14="http://schemas.microsoft.com/office/powerpoint/2010/main" val="1261248415"/>
      </p:ext>
    </p:extLst>
  </p:cSld>
  <p:clrMapOvr>
    <a:masterClrMapping/>
  </p:clrMapOvr>
  <p:extLst>
    <p:ext uri="{DCECCB84-F9BA-43D5-87BE-67443E8EF086}">
      <p15:sldGuideLst xmlns:p15="http://schemas.microsoft.com/office/powerpoint/2012/main">
        <p15:guide id="8" orient="horz" pos="4320">
          <p15:clr>
            <a:srgbClr val="F26B43"/>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userDrawn="1">
  <p:cSld name="4_col_4_images_with commentary">
    <p:bg>
      <p:bgPr>
        <a:solidFill>
          <a:schemeClr val="accent1"/>
        </a:solidFill>
        <a:effectLst/>
      </p:bgPr>
    </p:bg>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855C23FA-A39C-47E2-B32E-D31B7F81F736}"/>
              </a:ext>
            </a:extLst>
          </p:cNvPr>
          <p:cNvSpPr>
            <a:spLocks noGrp="1"/>
          </p:cNvSpPr>
          <p:nvPr>
            <p:ph type="title"/>
          </p:nvPr>
        </p:nvSpPr>
        <p:spPr/>
        <p:txBody>
          <a:bodyPr vert="horz" wrap="square" lIns="0" tIns="0" rIns="0" bIns="0" rtlCol="0" anchor="b">
            <a:noAutofit/>
          </a:bodyPr>
          <a:lstStyle>
            <a:lvl1pPr>
              <a:defRPr lang="en-GB" dirty="0">
                <a:solidFill>
                  <a:schemeClr val="bg1"/>
                </a:solidFill>
              </a:defRPr>
            </a:lvl1pPr>
          </a:lstStyle>
          <a:p>
            <a:pPr lvl="0"/>
            <a:r>
              <a:rPr lang="en-US"/>
              <a:t>Click to edit Master title style</a:t>
            </a:r>
            <a:endParaRPr lang="en-GB"/>
          </a:p>
        </p:txBody>
      </p:sp>
      <p:sp>
        <p:nvSpPr>
          <p:cNvPr id="20" name="Picture Placeholder 19">
            <a:extLst>
              <a:ext uri="{FF2B5EF4-FFF2-40B4-BE49-F238E27FC236}">
                <a16:creationId xmlns:a16="http://schemas.microsoft.com/office/drawing/2014/main" id="{BD5D8EA5-7317-FA5E-316E-1D3D71DF6AAB}"/>
              </a:ext>
              <a:ext uri="{C183D7F6-B498-43B3-948B-1728B52AA6E4}">
                <adec:decorative xmlns:adec="http://schemas.microsoft.com/office/drawing/2017/decorative" val="1"/>
              </a:ext>
            </a:extLst>
          </p:cNvPr>
          <p:cNvSpPr>
            <a:spLocks noGrp="1"/>
          </p:cNvSpPr>
          <p:nvPr>
            <p:ph type="pic" sz="quarter" idx="21" hasCustomPrompt="1"/>
          </p:nvPr>
        </p:nvSpPr>
        <p:spPr>
          <a:xfrm>
            <a:off x="457635" y="1827015"/>
            <a:ext cx="2563200" cy="2183266"/>
          </a:xfrm>
          <a:custGeom>
            <a:avLst/>
            <a:gdLst>
              <a:gd name="connsiteX0" fmla="*/ 0 w 2563200"/>
              <a:gd name="connsiteY0" fmla="*/ 0 h 2183266"/>
              <a:gd name="connsiteX1" fmla="*/ 2563200 w 2563200"/>
              <a:gd name="connsiteY1" fmla="*/ 0 h 2183266"/>
              <a:gd name="connsiteX2" fmla="*/ 2563200 w 2563200"/>
              <a:gd name="connsiteY2" fmla="*/ 1868011 h 2183266"/>
              <a:gd name="connsiteX3" fmla="*/ 2247945 w 2563200"/>
              <a:gd name="connsiteY3" fmla="*/ 2183266 h 2183266"/>
              <a:gd name="connsiteX4" fmla="*/ 0 w 2563200"/>
              <a:gd name="connsiteY4" fmla="*/ 2183266 h 218326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63200" h="2183266">
                <a:moveTo>
                  <a:pt x="0" y="0"/>
                </a:moveTo>
                <a:lnTo>
                  <a:pt x="2563200" y="0"/>
                </a:lnTo>
                <a:lnTo>
                  <a:pt x="2563200" y="1868011"/>
                </a:lnTo>
                <a:lnTo>
                  <a:pt x="2247945" y="2183266"/>
                </a:lnTo>
                <a:lnTo>
                  <a:pt x="0" y="2183266"/>
                </a:lnTo>
                <a:close/>
              </a:path>
            </a:pathLst>
          </a:custGeom>
          <a:pattFill prst="wdUpDiag">
            <a:fgClr>
              <a:schemeClr val="bg1">
                <a:lumMod val="95000"/>
              </a:schemeClr>
            </a:fgClr>
            <a:bgClr>
              <a:schemeClr val="bg1"/>
            </a:bgClr>
          </a:pattFill>
        </p:spPr>
        <p:txBody>
          <a:bodyPr wrap="square">
            <a:noAutofit/>
          </a:bodyPr>
          <a:lstStyle>
            <a:lvl1pPr>
              <a:defRPr>
                <a:solidFill>
                  <a:schemeClr val="tx1"/>
                </a:solidFill>
                <a:latin typeface="+mn-lt"/>
              </a:defRPr>
            </a:lvl1pPr>
          </a:lstStyle>
          <a:p>
            <a:r>
              <a:rPr lang="en-GB"/>
              <a:t> </a:t>
            </a:r>
          </a:p>
        </p:txBody>
      </p:sp>
      <p:sp>
        <p:nvSpPr>
          <p:cNvPr id="28" name="Text Box 1">
            <a:extLst>
              <a:ext uri="{FF2B5EF4-FFF2-40B4-BE49-F238E27FC236}">
                <a16:creationId xmlns:a16="http://schemas.microsoft.com/office/drawing/2014/main" id="{A4FE8203-E4D0-7D71-9DAB-DCD79DF29458}"/>
              </a:ext>
            </a:extLst>
          </p:cNvPr>
          <p:cNvSpPr>
            <a:spLocks noGrp="1"/>
          </p:cNvSpPr>
          <p:nvPr>
            <p:ph type="body" sz="quarter" idx="26"/>
          </p:nvPr>
        </p:nvSpPr>
        <p:spPr>
          <a:xfrm>
            <a:off x="490148" y="4165598"/>
            <a:ext cx="2563812" cy="1495427"/>
          </a:xfrm>
        </p:spPr>
        <p:txBody>
          <a:bodyPr/>
          <a:lstStyle>
            <a:lvl1pPr>
              <a:lnSpc>
                <a:spcPct val="100000"/>
              </a:lnSpc>
              <a:defRPr b="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p:txBody>
      </p:sp>
      <p:sp>
        <p:nvSpPr>
          <p:cNvPr id="29" name="Text Box 2">
            <a:extLst>
              <a:ext uri="{FF2B5EF4-FFF2-40B4-BE49-F238E27FC236}">
                <a16:creationId xmlns:a16="http://schemas.microsoft.com/office/drawing/2014/main" id="{3893695E-4514-8C5C-A541-ACC2C0140DD6}"/>
              </a:ext>
            </a:extLst>
          </p:cNvPr>
          <p:cNvSpPr>
            <a:spLocks noGrp="1"/>
          </p:cNvSpPr>
          <p:nvPr>
            <p:ph type="body" sz="quarter" idx="27"/>
          </p:nvPr>
        </p:nvSpPr>
        <p:spPr>
          <a:xfrm>
            <a:off x="3388265" y="4165598"/>
            <a:ext cx="2563812" cy="1495427"/>
          </a:xfrm>
        </p:spPr>
        <p:txBody>
          <a:bodyPr/>
          <a:lstStyle>
            <a:lvl1pPr>
              <a:lnSpc>
                <a:spcPct val="100000"/>
              </a:lnSpc>
              <a:defRPr b="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p:txBody>
      </p:sp>
      <p:sp>
        <p:nvSpPr>
          <p:cNvPr id="30" name="Text Box 3">
            <a:extLst>
              <a:ext uri="{FF2B5EF4-FFF2-40B4-BE49-F238E27FC236}">
                <a16:creationId xmlns:a16="http://schemas.microsoft.com/office/drawing/2014/main" id="{E6E126AC-28F0-4A7D-DC28-46188F46FAA7}"/>
              </a:ext>
            </a:extLst>
          </p:cNvPr>
          <p:cNvSpPr>
            <a:spLocks noGrp="1"/>
          </p:cNvSpPr>
          <p:nvPr>
            <p:ph type="body" sz="quarter" idx="28"/>
          </p:nvPr>
        </p:nvSpPr>
        <p:spPr>
          <a:xfrm>
            <a:off x="6284913" y="4165598"/>
            <a:ext cx="2563812" cy="1495427"/>
          </a:xfrm>
        </p:spPr>
        <p:txBody>
          <a:bodyPr/>
          <a:lstStyle>
            <a:lvl1pPr>
              <a:lnSpc>
                <a:spcPct val="100000"/>
              </a:lnSpc>
              <a:defRPr b="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p:txBody>
      </p:sp>
      <p:sp>
        <p:nvSpPr>
          <p:cNvPr id="31" name="Text Box 4">
            <a:extLst>
              <a:ext uri="{FF2B5EF4-FFF2-40B4-BE49-F238E27FC236}">
                <a16:creationId xmlns:a16="http://schemas.microsoft.com/office/drawing/2014/main" id="{9A2242AD-0A81-133A-985E-D1CF4585102C}"/>
              </a:ext>
            </a:extLst>
          </p:cNvPr>
          <p:cNvSpPr>
            <a:spLocks noGrp="1"/>
          </p:cNvSpPr>
          <p:nvPr>
            <p:ph type="body" sz="quarter" idx="29"/>
          </p:nvPr>
        </p:nvSpPr>
        <p:spPr>
          <a:xfrm>
            <a:off x="9170020" y="4151084"/>
            <a:ext cx="2563812" cy="1495427"/>
          </a:xfrm>
        </p:spPr>
        <p:txBody>
          <a:bodyPr/>
          <a:lstStyle>
            <a:lvl1pPr>
              <a:lnSpc>
                <a:spcPct val="100000"/>
              </a:lnSpc>
              <a:defRPr b="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p:txBody>
      </p:sp>
      <p:sp>
        <p:nvSpPr>
          <p:cNvPr id="16" name="TextBox 15">
            <a:extLst>
              <a:ext uri="{FF2B5EF4-FFF2-40B4-BE49-F238E27FC236}">
                <a16:creationId xmlns:a16="http://schemas.microsoft.com/office/drawing/2014/main" id="{0B10E05C-FACD-735A-D8B6-65B787A7C515}"/>
              </a:ext>
            </a:extLst>
          </p:cNvPr>
          <p:cNvSpPr txBox="1"/>
          <p:nvPr userDrawn="1"/>
        </p:nvSpPr>
        <p:spPr>
          <a:xfrm>
            <a:off x="5849681" y="6479951"/>
            <a:ext cx="492637" cy="140488"/>
          </a:xfrm>
          <a:prstGeom prst="rect">
            <a:avLst/>
          </a:prstGeom>
          <a:noFill/>
        </p:spPr>
        <p:txBody>
          <a:bodyPr wrap="square" lIns="0" tIns="0" rIns="0" bIns="0" rtlCol="0">
            <a:spAutoFit/>
          </a:bodyPr>
          <a:lstStyle/>
          <a:p>
            <a:pPr algn="ctr" rtl="0">
              <a:lnSpc>
                <a:spcPct val="110000"/>
              </a:lnSpc>
              <a:spcBef>
                <a:spcPts val="400"/>
              </a:spcBef>
              <a:spcAft>
                <a:spcPts val="400"/>
              </a:spcAft>
            </a:pPr>
            <a:fld id="{42C674B8-9BBC-4FFF-A23E-570BB0655C41}" type="slidenum">
              <a:rPr lang="en-GB" sz="900" smtClean="0">
                <a:solidFill>
                  <a:schemeClr val="bg1"/>
                </a:solidFill>
              </a:rPr>
              <a:pPr algn="ctr" rtl="0">
                <a:lnSpc>
                  <a:spcPct val="110000"/>
                </a:lnSpc>
                <a:spcBef>
                  <a:spcPts val="400"/>
                </a:spcBef>
                <a:spcAft>
                  <a:spcPts val="400"/>
                </a:spcAft>
              </a:pPr>
              <a:t>‹#›</a:t>
            </a:fld>
            <a:endParaRPr lang="en-GB" sz="900">
              <a:solidFill>
                <a:schemeClr val="bg1"/>
              </a:solidFill>
            </a:endParaRPr>
          </a:p>
        </p:txBody>
      </p:sp>
      <p:sp>
        <p:nvSpPr>
          <p:cNvPr id="18" name="Classification">
            <a:extLst>
              <a:ext uri="{FF2B5EF4-FFF2-40B4-BE49-F238E27FC236}">
                <a16:creationId xmlns:a16="http://schemas.microsoft.com/office/drawing/2014/main" id="{2155CA54-02B7-79F0-5516-A0D416D045E4}"/>
              </a:ext>
              <a:ext uri="{C183D7F6-B498-43B3-948B-1728B52AA6E4}">
                <adec:decorative xmlns:adec="http://schemas.microsoft.com/office/drawing/2017/decorative" val="1"/>
              </a:ext>
            </a:extLst>
          </p:cNvPr>
          <p:cNvSpPr txBox="1">
            <a:spLocks/>
          </p:cNvSpPr>
          <p:nvPr userDrawn="1"/>
        </p:nvSpPr>
        <p:spPr>
          <a:xfrm>
            <a:off x="440938" y="6488640"/>
            <a:ext cx="5577840" cy="123111"/>
          </a:xfrm>
          <a:prstGeom prst="rect">
            <a:avLst/>
          </a:prstGeom>
          <a:effectLst/>
        </p:spPr>
        <p:txBody>
          <a:bodyPr vert="horz" wrap="square" lIns="0" tIns="0" rIns="0" bIns="0" rtlCol="0" anchor="b">
            <a:spAutoFit/>
          </a:bodyPr>
          <a:lstStyle>
            <a:defPPr>
              <a:defRPr lang="fr-FR"/>
            </a:defPPr>
            <a:lvl1pPr marL="0" algn="l" defTabSz="914400" rtl="0" eaLnBrk="1" latinLnBrk="0" hangingPunct="1">
              <a:defRPr sz="900" b="0" kern="1200">
                <a:solidFill>
                  <a:schemeClr val="bg2">
                    <a:lumMod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800" dirty="0">
                <a:solidFill>
                  <a:schemeClr val="bg1"/>
                </a:solidFill>
                <a:effectLst/>
              </a:rPr>
              <a:t>© Ipsos B&amp;A  | </a:t>
            </a:r>
            <a:r>
              <a:rPr lang="en-US" sz="800" dirty="0" err="1">
                <a:solidFill>
                  <a:schemeClr val="bg1"/>
                </a:solidFill>
                <a:effectLst/>
              </a:rPr>
              <a:t>Dóchas</a:t>
            </a:r>
            <a:r>
              <a:rPr lang="en-US" sz="800" dirty="0">
                <a:solidFill>
                  <a:schemeClr val="bg1"/>
                </a:solidFill>
                <a:effectLst/>
              </a:rPr>
              <a:t> Public Engagement Survey | Jan 2025| Internal | Strictly Confidential</a:t>
            </a:r>
          </a:p>
        </p:txBody>
      </p:sp>
      <p:sp>
        <p:nvSpPr>
          <p:cNvPr id="21" name="Picture Placeholder 20">
            <a:extLst>
              <a:ext uri="{FF2B5EF4-FFF2-40B4-BE49-F238E27FC236}">
                <a16:creationId xmlns:a16="http://schemas.microsoft.com/office/drawing/2014/main" id="{4216BF9A-6BA6-35A3-FAD8-E4C7E65B2AA3}"/>
              </a:ext>
              <a:ext uri="{C183D7F6-B498-43B3-948B-1728B52AA6E4}">
                <adec:decorative xmlns:adec="http://schemas.microsoft.com/office/drawing/2017/decorative" val="1"/>
              </a:ext>
            </a:extLst>
          </p:cNvPr>
          <p:cNvSpPr>
            <a:spLocks noGrp="1"/>
          </p:cNvSpPr>
          <p:nvPr>
            <p:ph type="pic" sz="quarter" idx="30" hasCustomPrompt="1"/>
          </p:nvPr>
        </p:nvSpPr>
        <p:spPr>
          <a:xfrm>
            <a:off x="3361349" y="1827015"/>
            <a:ext cx="2563200" cy="2183266"/>
          </a:xfrm>
          <a:custGeom>
            <a:avLst/>
            <a:gdLst>
              <a:gd name="connsiteX0" fmla="*/ 0 w 2563200"/>
              <a:gd name="connsiteY0" fmla="*/ 0 h 2183266"/>
              <a:gd name="connsiteX1" fmla="*/ 2563200 w 2563200"/>
              <a:gd name="connsiteY1" fmla="*/ 0 h 2183266"/>
              <a:gd name="connsiteX2" fmla="*/ 2563200 w 2563200"/>
              <a:gd name="connsiteY2" fmla="*/ 1868011 h 2183266"/>
              <a:gd name="connsiteX3" fmla="*/ 2247945 w 2563200"/>
              <a:gd name="connsiteY3" fmla="*/ 2183266 h 2183266"/>
              <a:gd name="connsiteX4" fmla="*/ 0 w 2563200"/>
              <a:gd name="connsiteY4" fmla="*/ 2183266 h 218326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63200" h="2183266">
                <a:moveTo>
                  <a:pt x="0" y="0"/>
                </a:moveTo>
                <a:lnTo>
                  <a:pt x="2563200" y="0"/>
                </a:lnTo>
                <a:lnTo>
                  <a:pt x="2563200" y="1868011"/>
                </a:lnTo>
                <a:lnTo>
                  <a:pt x="2247945" y="2183266"/>
                </a:lnTo>
                <a:lnTo>
                  <a:pt x="0" y="2183266"/>
                </a:lnTo>
                <a:close/>
              </a:path>
            </a:pathLst>
          </a:custGeom>
          <a:pattFill prst="wdUpDiag">
            <a:fgClr>
              <a:schemeClr val="bg1">
                <a:lumMod val="95000"/>
              </a:schemeClr>
            </a:fgClr>
            <a:bgClr>
              <a:schemeClr val="bg1"/>
            </a:bgClr>
          </a:pattFill>
        </p:spPr>
        <p:txBody>
          <a:bodyPr wrap="square">
            <a:noAutofit/>
          </a:bodyPr>
          <a:lstStyle>
            <a:lvl1pPr>
              <a:defRPr>
                <a:solidFill>
                  <a:schemeClr val="tx1"/>
                </a:solidFill>
                <a:latin typeface="+mn-lt"/>
              </a:defRPr>
            </a:lvl1pPr>
          </a:lstStyle>
          <a:p>
            <a:r>
              <a:rPr lang="en-GB"/>
              <a:t> </a:t>
            </a:r>
          </a:p>
        </p:txBody>
      </p:sp>
      <p:sp>
        <p:nvSpPr>
          <p:cNvPr id="22" name="Picture Placeholder 21">
            <a:extLst>
              <a:ext uri="{FF2B5EF4-FFF2-40B4-BE49-F238E27FC236}">
                <a16:creationId xmlns:a16="http://schemas.microsoft.com/office/drawing/2014/main" id="{FC92A1A9-8935-05F9-478C-509E31A7C350}"/>
              </a:ext>
              <a:ext uri="{C183D7F6-B498-43B3-948B-1728B52AA6E4}">
                <adec:decorative xmlns:adec="http://schemas.microsoft.com/office/drawing/2017/decorative" val="1"/>
              </a:ext>
            </a:extLst>
          </p:cNvPr>
          <p:cNvSpPr>
            <a:spLocks noGrp="1"/>
          </p:cNvSpPr>
          <p:nvPr>
            <p:ph type="pic" sz="quarter" idx="31" hasCustomPrompt="1"/>
          </p:nvPr>
        </p:nvSpPr>
        <p:spPr>
          <a:xfrm>
            <a:off x="6265063" y="1827015"/>
            <a:ext cx="2563200" cy="2183266"/>
          </a:xfrm>
          <a:custGeom>
            <a:avLst/>
            <a:gdLst>
              <a:gd name="connsiteX0" fmla="*/ 0 w 2563200"/>
              <a:gd name="connsiteY0" fmla="*/ 0 h 2183266"/>
              <a:gd name="connsiteX1" fmla="*/ 2563200 w 2563200"/>
              <a:gd name="connsiteY1" fmla="*/ 0 h 2183266"/>
              <a:gd name="connsiteX2" fmla="*/ 2563200 w 2563200"/>
              <a:gd name="connsiteY2" fmla="*/ 1868011 h 2183266"/>
              <a:gd name="connsiteX3" fmla="*/ 2247945 w 2563200"/>
              <a:gd name="connsiteY3" fmla="*/ 2183266 h 2183266"/>
              <a:gd name="connsiteX4" fmla="*/ 0 w 2563200"/>
              <a:gd name="connsiteY4" fmla="*/ 2183266 h 218326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63200" h="2183266">
                <a:moveTo>
                  <a:pt x="0" y="0"/>
                </a:moveTo>
                <a:lnTo>
                  <a:pt x="2563200" y="0"/>
                </a:lnTo>
                <a:lnTo>
                  <a:pt x="2563200" y="1868011"/>
                </a:lnTo>
                <a:lnTo>
                  <a:pt x="2247945" y="2183266"/>
                </a:lnTo>
                <a:lnTo>
                  <a:pt x="0" y="2183266"/>
                </a:lnTo>
                <a:close/>
              </a:path>
            </a:pathLst>
          </a:custGeom>
          <a:pattFill prst="wdUpDiag">
            <a:fgClr>
              <a:schemeClr val="bg1">
                <a:lumMod val="95000"/>
              </a:schemeClr>
            </a:fgClr>
            <a:bgClr>
              <a:schemeClr val="bg1"/>
            </a:bgClr>
          </a:pattFill>
        </p:spPr>
        <p:txBody>
          <a:bodyPr wrap="square">
            <a:noAutofit/>
          </a:bodyPr>
          <a:lstStyle>
            <a:lvl1pPr>
              <a:defRPr>
                <a:solidFill>
                  <a:schemeClr val="tx1"/>
                </a:solidFill>
                <a:latin typeface="+mn-lt"/>
              </a:defRPr>
            </a:lvl1pPr>
          </a:lstStyle>
          <a:p>
            <a:r>
              <a:rPr lang="en-GB"/>
              <a:t> </a:t>
            </a:r>
          </a:p>
        </p:txBody>
      </p:sp>
      <p:sp>
        <p:nvSpPr>
          <p:cNvPr id="23" name="Picture Placeholder 22">
            <a:extLst>
              <a:ext uri="{FF2B5EF4-FFF2-40B4-BE49-F238E27FC236}">
                <a16:creationId xmlns:a16="http://schemas.microsoft.com/office/drawing/2014/main" id="{C90786FC-B649-5DE3-D2C4-49F260FE2D9B}"/>
              </a:ext>
              <a:ext uri="{C183D7F6-B498-43B3-948B-1728B52AA6E4}">
                <adec:decorative xmlns:adec="http://schemas.microsoft.com/office/drawing/2017/decorative" val="1"/>
              </a:ext>
            </a:extLst>
          </p:cNvPr>
          <p:cNvSpPr>
            <a:spLocks noGrp="1"/>
          </p:cNvSpPr>
          <p:nvPr>
            <p:ph type="pic" sz="quarter" idx="32" hasCustomPrompt="1"/>
          </p:nvPr>
        </p:nvSpPr>
        <p:spPr>
          <a:xfrm>
            <a:off x="9168776" y="1827015"/>
            <a:ext cx="2563200" cy="2183266"/>
          </a:xfrm>
          <a:custGeom>
            <a:avLst/>
            <a:gdLst>
              <a:gd name="connsiteX0" fmla="*/ 0 w 2563200"/>
              <a:gd name="connsiteY0" fmla="*/ 0 h 2183266"/>
              <a:gd name="connsiteX1" fmla="*/ 2563200 w 2563200"/>
              <a:gd name="connsiteY1" fmla="*/ 0 h 2183266"/>
              <a:gd name="connsiteX2" fmla="*/ 2563200 w 2563200"/>
              <a:gd name="connsiteY2" fmla="*/ 1868011 h 2183266"/>
              <a:gd name="connsiteX3" fmla="*/ 2247945 w 2563200"/>
              <a:gd name="connsiteY3" fmla="*/ 2183266 h 2183266"/>
              <a:gd name="connsiteX4" fmla="*/ 0 w 2563200"/>
              <a:gd name="connsiteY4" fmla="*/ 2183266 h 218326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63200" h="2183266">
                <a:moveTo>
                  <a:pt x="0" y="0"/>
                </a:moveTo>
                <a:lnTo>
                  <a:pt x="2563200" y="0"/>
                </a:lnTo>
                <a:lnTo>
                  <a:pt x="2563200" y="1868011"/>
                </a:lnTo>
                <a:lnTo>
                  <a:pt x="2247945" y="2183266"/>
                </a:lnTo>
                <a:lnTo>
                  <a:pt x="0" y="2183266"/>
                </a:lnTo>
                <a:close/>
              </a:path>
            </a:pathLst>
          </a:custGeom>
          <a:pattFill prst="wdUpDiag">
            <a:fgClr>
              <a:schemeClr val="bg1">
                <a:lumMod val="95000"/>
              </a:schemeClr>
            </a:fgClr>
            <a:bgClr>
              <a:schemeClr val="bg1"/>
            </a:bgClr>
          </a:pattFill>
        </p:spPr>
        <p:txBody>
          <a:bodyPr wrap="square">
            <a:noAutofit/>
          </a:bodyPr>
          <a:lstStyle>
            <a:lvl1pPr>
              <a:defRPr>
                <a:solidFill>
                  <a:schemeClr val="tx1"/>
                </a:solidFill>
                <a:latin typeface="+mn-lt"/>
              </a:defRPr>
            </a:lvl1pPr>
          </a:lstStyle>
          <a:p>
            <a:r>
              <a:rPr lang="en-GB"/>
              <a:t> </a:t>
            </a:r>
          </a:p>
        </p:txBody>
      </p:sp>
      <p:pic>
        <p:nvPicPr>
          <p:cNvPr id="6" name="Picture 5" descr="A blue and black logo&#10;&#10;Description automatically generated">
            <a:extLst>
              <a:ext uri="{FF2B5EF4-FFF2-40B4-BE49-F238E27FC236}">
                <a16:creationId xmlns:a16="http://schemas.microsoft.com/office/drawing/2014/main" id="{BC24F385-A3D0-1729-5B80-085E1FC35ADB}"/>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1148647" y="6289647"/>
            <a:ext cx="769246" cy="365964"/>
          </a:xfrm>
          <a:prstGeom prst="rect">
            <a:avLst/>
          </a:prstGeom>
        </p:spPr>
      </p:pic>
    </p:spTree>
    <p:extLst>
      <p:ext uri="{BB962C8B-B14F-4D97-AF65-F5344CB8AC3E}">
        <p14:creationId xmlns:p14="http://schemas.microsoft.com/office/powerpoint/2010/main" val="1384131603"/>
      </p:ext>
    </p:extLst>
  </p:cSld>
  <p:clrMapOvr>
    <a:masterClrMapping/>
  </p:clrMapOvr>
  <p:extLst>
    <p:ext uri="{DCECCB84-F9BA-43D5-87BE-67443E8EF086}">
      <p15:sldGuideLst xmlns:p15="http://schemas.microsoft.com/office/powerpoint/2012/main"/>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p:cSld name="1_Single column layout">
    <p:bg>
      <p:bgPr>
        <a:solidFill>
          <a:schemeClr val="accent1"/>
        </a:solidFill>
        <a:effectLst/>
      </p:bgPr>
    </p:bg>
    <p:spTree>
      <p:nvGrpSpPr>
        <p:cNvPr id="1" name=""/>
        <p:cNvGrpSpPr/>
        <p:nvPr/>
      </p:nvGrpSpPr>
      <p:grpSpPr>
        <a:xfrm>
          <a:off x="0" y="0"/>
          <a:ext cx="0" cy="0"/>
          <a:chOff x="0" y="0"/>
          <a:chExt cx="0" cy="0"/>
        </a:xfrm>
      </p:grpSpPr>
      <p:sp>
        <p:nvSpPr>
          <p:cNvPr id="3" name="Placeholder">
            <a:extLst>
              <a:ext uri="{FF2B5EF4-FFF2-40B4-BE49-F238E27FC236}">
                <a16:creationId xmlns:a16="http://schemas.microsoft.com/office/drawing/2014/main" id="{1703231E-4063-4D72-A4F3-5BF19050C303}"/>
              </a:ext>
            </a:extLst>
          </p:cNvPr>
          <p:cNvSpPr>
            <a:spLocks noGrp="1"/>
          </p:cNvSpPr>
          <p:nvPr>
            <p:ph idx="1" hasCustomPrompt="1"/>
          </p:nvPr>
        </p:nvSpPr>
        <p:spPr>
          <a:xfrm>
            <a:off x="450000" y="1808163"/>
            <a:ext cx="11299088" cy="3861312"/>
          </a:xfrm>
        </p:spPr>
        <p:txBody>
          <a:bodyPr numCol="1" spcCol="288000">
            <a:noAutofit/>
          </a:bodyPr>
          <a:lstStyle>
            <a:lvl1pPr>
              <a:spcBef>
                <a:spcPts val="400"/>
              </a:spcBef>
              <a:defRPr sz="1800">
                <a:solidFill>
                  <a:schemeClr val="bg1"/>
                </a:solidFill>
              </a:defRPr>
            </a:lvl1pPr>
            <a:lvl2pPr>
              <a:spcBef>
                <a:spcPts val="400"/>
              </a:spcBef>
              <a:defRPr sz="1800">
                <a:solidFill>
                  <a:schemeClr val="bg1"/>
                </a:solidFill>
              </a:defRPr>
            </a:lvl2pPr>
            <a:lvl3pPr>
              <a:spcBef>
                <a:spcPts val="400"/>
              </a:spcBef>
              <a:defRPr sz="1800">
                <a:solidFill>
                  <a:schemeClr val="bg1"/>
                </a:solidFill>
              </a:defRPr>
            </a:lvl3pPr>
            <a:lvl4pPr>
              <a:defRPr>
                <a:solidFill>
                  <a:schemeClr val="bg2"/>
                </a:solidFill>
              </a:defRPr>
            </a:lvl4pPr>
            <a:lvl5pPr>
              <a:defRPr>
                <a:solidFill>
                  <a:schemeClr val="bg2"/>
                </a:solidFill>
              </a:defRPr>
            </a:lvl5pPr>
          </a:lstStyle>
          <a:p>
            <a:pPr lvl="0"/>
            <a:r>
              <a:rPr lang="en-GB"/>
              <a:t>Your text here</a:t>
            </a:r>
          </a:p>
          <a:p>
            <a:pPr lvl="1"/>
            <a:r>
              <a:rPr lang="en-GB"/>
              <a:t>Text level 1</a:t>
            </a:r>
          </a:p>
          <a:p>
            <a:pPr lvl="2"/>
            <a:r>
              <a:rPr lang="en-GB"/>
              <a:t>Text level 2</a:t>
            </a:r>
          </a:p>
        </p:txBody>
      </p:sp>
      <p:sp>
        <p:nvSpPr>
          <p:cNvPr id="2" name="Title 1">
            <a:extLst>
              <a:ext uri="{FF2B5EF4-FFF2-40B4-BE49-F238E27FC236}">
                <a16:creationId xmlns:a16="http://schemas.microsoft.com/office/drawing/2014/main" id="{931429DE-4D63-DCEA-0E6E-B1E263115B2B}"/>
              </a:ext>
            </a:extLst>
          </p:cNvPr>
          <p:cNvSpPr>
            <a:spLocks noGrp="1"/>
          </p:cNvSpPr>
          <p:nvPr>
            <p:ph type="title" hasCustomPrompt="1"/>
          </p:nvPr>
        </p:nvSpPr>
        <p:spPr/>
        <p:txBody>
          <a:bodyPr vert="horz" wrap="square" lIns="0" tIns="0" rIns="0" bIns="0" rtlCol="0" anchor="b">
            <a:noAutofit/>
          </a:bodyPr>
          <a:lstStyle>
            <a:lvl1pPr>
              <a:defRPr lang="en-GB" dirty="0">
                <a:solidFill>
                  <a:schemeClr val="bg1"/>
                </a:solidFill>
              </a:defRPr>
            </a:lvl1pPr>
          </a:lstStyle>
          <a:p>
            <a:pPr lvl="0"/>
            <a:r>
              <a:rPr lang="en-US"/>
              <a:t>Single column layout</a:t>
            </a:r>
            <a:endParaRPr lang="en-GB"/>
          </a:p>
        </p:txBody>
      </p:sp>
      <p:sp>
        <p:nvSpPr>
          <p:cNvPr id="13" name="TextBox 12">
            <a:extLst>
              <a:ext uri="{FF2B5EF4-FFF2-40B4-BE49-F238E27FC236}">
                <a16:creationId xmlns:a16="http://schemas.microsoft.com/office/drawing/2014/main" id="{33AA7685-C79C-C21F-A344-32CC624F8F20}"/>
              </a:ext>
            </a:extLst>
          </p:cNvPr>
          <p:cNvSpPr txBox="1"/>
          <p:nvPr userDrawn="1"/>
        </p:nvSpPr>
        <p:spPr>
          <a:xfrm>
            <a:off x="5849681" y="6479951"/>
            <a:ext cx="492637" cy="140488"/>
          </a:xfrm>
          <a:prstGeom prst="rect">
            <a:avLst/>
          </a:prstGeom>
          <a:noFill/>
        </p:spPr>
        <p:txBody>
          <a:bodyPr wrap="square" lIns="0" tIns="0" rIns="0" bIns="0" rtlCol="0">
            <a:spAutoFit/>
          </a:bodyPr>
          <a:lstStyle/>
          <a:p>
            <a:pPr algn="ctr" rtl="0">
              <a:lnSpc>
                <a:spcPct val="110000"/>
              </a:lnSpc>
              <a:spcBef>
                <a:spcPts val="400"/>
              </a:spcBef>
              <a:spcAft>
                <a:spcPts val="400"/>
              </a:spcAft>
            </a:pPr>
            <a:fld id="{42C674B8-9BBC-4FFF-A23E-570BB0655C41}" type="slidenum">
              <a:rPr lang="en-GB" sz="900" smtClean="0">
                <a:solidFill>
                  <a:schemeClr val="bg1"/>
                </a:solidFill>
              </a:rPr>
              <a:pPr algn="ctr" rtl="0">
                <a:lnSpc>
                  <a:spcPct val="110000"/>
                </a:lnSpc>
                <a:spcBef>
                  <a:spcPts val="400"/>
                </a:spcBef>
                <a:spcAft>
                  <a:spcPts val="400"/>
                </a:spcAft>
              </a:pPr>
              <a:t>‹#›</a:t>
            </a:fld>
            <a:endParaRPr lang="en-GB" sz="900">
              <a:solidFill>
                <a:schemeClr val="bg1"/>
              </a:solidFill>
            </a:endParaRPr>
          </a:p>
        </p:txBody>
      </p:sp>
      <p:sp>
        <p:nvSpPr>
          <p:cNvPr id="4" name="Classification">
            <a:extLst>
              <a:ext uri="{FF2B5EF4-FFF2-40B4-BE49-F238E27FC236}">
                <a16:creationId xmlns:a16="http://schemas.microsoft.com/office/drawing/2014/main" id="{50F97186-9DC6-76C8-D496-77920798F0EB}"/>
              </a:ext>
              <a:ext uri="{C183D7F6-B498-43B3-948B-1728B52AA6E4}">
                <adec:decorative xmlns:adec="http://schemas.microsoft.com/office/drawing/2017/decorative" val="1"/>
              </a:ext>
            </a:extLst>
          </p:cNvPr>
          <p:cNvSpPr txBox="1">
            <a:spLocks/>
          </p:cNvSpPr>
          <p:nvPr userDrawn="1"/>
        </p:nvSpPr>
        <p:spPr>
          <a:xfrm>
            <a:off x="440938" y="6488640"/>
            <a:ext cx="5577840" cy="123111"/>
          </a:xfrm>
          <a:prstGeom prst="rect">
            <a:avLst/>
          </a:prstGeom>
          <a:effectLst/>
        </p:spPr>
        <p:txBody>
          <a:bodyPr vert="horz" wrap="square" lIns="0" tIns="0" rIns="0" bIns="0" rtlCol="0" anchor="b">
            <a:spAutoFit/>
          </a:bodyPr>
          <a:lstStyle>
            <a:defPPr>
              <a:defRPr lang="fr-FR"/>
            </a:defPPr>
            <a:lvl1pPr marL="0" algn="l" defTabSz="914400" rtl="0" eaLnBrk="1" latinLnBrk="0" hangingPunct="1">
              <a:defRPr sz="900" b="0" kern="1200">
                <a:solidFill>
                  <a:schemeClr val="bg2">
                    <a:lumMod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800" dirty="0">
                <a:solidFill>
                  <a:schemeClr val="bg1"/>
                </a:solidFill>
                <a:effectLst/>
              </a:rPr>
              <a:t>© Ipsos B&amp;A  | </a:t>
            </a:r>
            <a:r>
              <a:rPr lang="en-US" sz="800" dirty="0" err="1">
                <a:solidFill>
                  <a:schemeClr val="bg1"/>
                </a:solidFill>
                <a:effectLst/>
              </a:rPr>
              <a:t>Dóchas</a:t>
            </a:r>
            <a:r>
              <a:rPr lang="en-US" sz="800" dirty="0">
                <a:solidFill>
                  <a:schemeClr val="bg1"/>
                </a:solidFill>
                <a:effectLst/>
              </a:rPr>
              <a:t> Public Engagement Survey | Jan 2025| Internal | Strictly Confidential</a:t>
            </a:r>
          </a:p>
        </p:txBody>
      </p:sp>
      <p:pic>
        <p:nvPicPr>
          <p:cNvPr id="7" name="Picture 6" descr="A blue and black logo&#10;&#10;Description automatically generated">
            <a:extLst>
              <a:ext uri="{FF2B5EF4-FFF2-40B4-BE49-F238E27FC236}">
                <a16:creationId xmlns:a16="http://schemas.microsoft.com/office/drawing/2014/main" id="{450F9072-0FD6-81F3-76D3-7F95C2AB7EC0}"/>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1148647" y="6289647"/>
            <a:ext cx="769246" cy="365964"/>
          </a:xfrm>
          <a:prstGeom prst="rect">
            <a:avLst/>
          </a:prstGeom>
        </p:spPr>
      </p:pic>
    </p:spTree>
    <p:extLst>
      <p:ext uri="{BB962C8B-B14F-4D97-AF65-F5344CB8AC3E}">
        <p14:creationId xmlns:p14="http://schemas.microsoft.com/office/powerpoint/2010/main" val="3469127640"/>
      </p:ext>
    </p:extLst>
  </p:cSld>
  <p:clrMapOvr>
    <a:masterClrMapping/>
  </p:clrMapOvr>
  <p:extLst>
    <p:ext uri="{DCECCB84-F9BA-43D5-87BE-67443E8EF086}">
      <p15:sldGuideLst xmlns:p15="http://schemas.microsoft.com/office/powerpoint/2012/main"/>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Hanging side panel">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78339B-491C-FFB1-1D03-FBEC566DAE79}"/>
              </a:ext>
            </a:extLst>
          </p:cNvPr>
          <p:cNvSpPr>
            <a:spLocks noGrp="1"/>
          </p:cNvSpPr>
          <p:nvPr>
            <p:ph type="title"/>
          </p:nvPr>
        </p:nvSpPr>
        <p:spPr>
          <a:xfrm>
            <a:off x="442913" y="701874"/>
            <a:ext cx="2598737" cy="2872599"/>
          </a:xfrm>
        </p:spPr>
        <p:txBody>
          <a:bodyPr/>
          <a:lstStyle/>
          <a:p>
            <a:r>
              <a:rPr lang="en-US"/>
              <a:t>Click to edit Master title style</a:t>
            </a:r>
            <a:endParaRPr lang="en-GB"/>
          </a:p>
        </p:txBody>
      </p:sp>
      <p:sp>
        <p:nvSpPr>
          <p:cNvPr id="4" name="Text Placeholder 3">
            <a:extLst>
              <a:ext uri="{FF2B5EF4-FFF2-40B4-BE49-F238E27FC236}">
                <a16:creationId xmlns:a16="http://schemas.microsoft.com/office/drawing/2014/main" id="{C52FEDE2-F5A1-7181-F7EE-8B93838D0D13}"/>
              </a:ext>
            </a:extLst>
          </p:cNvPr>
          <p:cNvSpPr>
            <a:spLocks noGrp="1"/>
          </p:cNvSpPr>
          <p:nvPr>
            <p:ph type="body" sz="quarter" idx="10"/>
          </p:nvPr>
        </p:nvSpPr>
        <p:spPr>
          <a:xfrm>
            <a:off x="3355975" y="701675"/>
            <a:ext cx="8393113" cy="4959350"/>
          </a:xfrm>
        </p:spPr>
        <p:txBody>
          <a:bodyPr numCol="1" spcCol="288000"/>
          <a:lstStyle>
            <a:lvl1pPr>
              <a:lnSpc>
                <a:spcPct val="120000"/>
              </a:lnSpc>
              <a:spcBef>
                <a:spcPts val="400"/>
              </a:spcBef>
              <a:spcAft>
                <a:spcPts val="400"/>
              </a:spcAft>
              <a:defRPr sz="1600"/>
            </a:lvl1pPr>
            <a:lvl2pPr>
              <a:lnSpc>
                <a:spcPct val="120000"/>
              </a:lnSpc>
              <a:spcBef>
                <a:spcPts val="400"/>
              </a:spcBef>
              <a:spcAft>
                <a:spcPts val="400"/>
              </a:spcAft>
              <a:defRPr sz="1600"/>
            </a:lvl2pPr>
            <a:lvl3pPr>
              <a:lnSpc>
                <a:spcPct val="120000"/>
              </a:lnSpc>
              <a:spcBef>
                <a:spcPts val="400"/>
              </a:spcBef>
              <a:spcAft>
                <a:spcPts val="400"/>
              </a:spcAft>
              <a:defRPr sz="1600"/>
            </a:lvl3pPr>
            <a:lvl4pPr>
              <a:lnSpc>
                <a:spcPct val="120000"/>
              </a:lnSpc>
              <a:spcBef>
                <a:spcPts val="400"/>
              </a:spcBef>
              <a:spcAft>
                <a:spcPts val="400"/>
              </a:spcAft>
              <a:defRPr sz="1600"/>
            </a:lvl4pPr>
            <a:lvl5pPr>
              <a:lnSpc>
                <a:spcPct val="120000"/>
              </a:lnSpc>
              <a:spcBef>
                <a:spcPts val="400"/>
              </a:spcBef>
              <a:spcAft>
                <a:spcPts val="400"/>
              </a:spcAft>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831053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Content x 4 boxes">
    <p:spTree>
      <p:nvGrpSpPr>
        <p:cNvPr id="1" name=""/>
        <p:cNvGrpSpPr/>
        <p:nvPr/>
      </p:nvGrpSpPr>
      <p:grpSpPr>
        <a:xfrm>
          <a:off x="0" y="0"/>
          <a:ext cx="0" cy="0"/>
          <a:chOff x="0" y="0"/>
          <a:chExt cx="0" cy="0"/>
        </a:xfrm>
      </p:grpSpPr>
      <p:sp>
        <p:nvSpPr>
          <p:cNvPr id="7" name="Title" descr="Header">
            <a:extLst>
              <a:ext uri="{FF2B5EF4-FFF2-40B4-BE49-F238E27FC236}">
                <a16:creationId xmlns:a16="http://schemas.microsoft.com/office/drawing/2014/main" id="{5245E30C-ACBC-4426-8962-C03D3DB3F088}"/>
              </a:ext>
            </a:extLst>
          </p:cNvPr>
          <p:cNvSpPr>
            <a:spLocks noGrp="1"/>
          </p:cNvSpPr>
          <p:nvPr>
            <p:ph type="title"/>
          </p:nvPr>
        </p:nvSpPr>
        <p:spPr/>
        <p:txBody>
          <a:bodyPr vert="horz" wrap="square" lIns="0" tIns="0" rIns="0" bIns="0" rtlCol="0" anchor="b">
            <a:noAutofit/>
          </a:bodyPr>
          <a:lstStyle>
            <a:lvl1pPr>
              <a:defRPr lang="en-GB" dirty="0"/>
            </a:lvl1pPr>
          </a:lstStyle>
          <a:p>
            <a:pPr lvl="0"/>
            <a:r>
              <a:rPr lang="en-US"/>
              <a:t>Click to edit Master title style</a:t>
            </a:r>
            <a:endParaRPr lang="en-GB"/>
          </a:p>
        </p:txBody>
      </p:sp>
      <p:sp>
        <p:nvSpPr>
          <p:cNvPr id="3" name="Placeholder 1">
            <a:extLst>
              <a:ext uri="{FF2B5EF4-FFF2-40B4-BE49-F238E27FC236}">
                <a16:creationId xmlns:a16="http://schemas.microsoft.com/office/drawing/2014/main" id="{1703231E-4063-4D72-A4F3-5BF19050C303}"/>
              </a:ext>
            </a:extLst>
          </p:cNvPr>
          <p:cNvSpPr>
            <a:spLocks noGrp="1"/>
          </p:cNvSpPr>
          <p:nvPr>
            <p:ph idx="1" hasCustomPrompt="1"/>
          </p:nvPr>
        </p:nvSpPr>
        <p:spPr>
          <a:xfrm>
            <a:off x="450000" y="1810984"/>
            <a:ext cx="2562696" cy="3850041"/>
          </a:xfrm>
          <a:noFill/>
        </p:spPr>
        <p:txBody>
          <a:bodyPr>
            <a:noAutofit/>
          </a:bodyPr>
          <a:lstStyle>
            <a:lvl1pPr>
              <a:spcBef>
                <a:spcPts val="400"/>
              </a:spcBef>
              <a:defRPr sz="1600">
                <a:solidFill>
                  <a:schemeClr val="tx1"/>
                </a:solidFill>
              </a:defRPr>
            </a:lvl1pPr>
            <a:lvl2pPr>
              <a:spcBef>
                <a:spcPts val="400"/>
              </a:spcBef>
              <a:defRPr sz="1600">
                <a:solidFill>
                  <a:schemeClr val="tx1"/>
                </a:solidFill>
              </a:defRPr>
            </a:lvl2pPr>
            <a:lvl3pPr>
              <a:spcBef>
                <a:spcPts val="400"/>
              </a:spcBef>
              <a:defRPr sz="1600">
                <a:solidFill>
                  <a:schemeClr val="tx1"/>
                </a:solidFill>
              </a:defRPr>
            </a:lvl3pPr>
            <a:lvl4pPr>
              <a:defRPr>
                <a:solidFill>
                  <a:schemeClr val="bg2"/>
                </a:solidFill>
              </a:defRPr>
            </a:lvl4pPr>
            <a:lvl5pPr>
              <a:defRPr>
                <a:solidFill>
                  <a:schemeClr val="bg2"/>
                </a:solidFill>
              </a:defRPr>
            </a:lvl5pPr>
          </a:lstStyle>
          <a:p>
            <a:pPr lvl="0"/>
            <a:r>
              <a:rPr lang="en-GB"/>
              <a:t>Your text here</a:t>
            </a:r>
          </a:p>
          <a:p>
            <a:pPr lvl="1"/>
            <a:r>
              <a:rPr lang="en-GB"/>
              <a:t>Text level 1</a:t>
            </a:r>
          </a:p>
          <a:p>
            <a:pPr lvl="2"/>
            <a:r>
              <a:rPr lang="en-GB"/>
              <a:t>Text level 2</a:t>
            </a:r>
          </a:p>
        </p:txBody>
      </p:sp>
      <p:sp>
        <p:nvSpPr>
          <p:cNvPr id="15" name="Placeholder 2">
            <a:extLst>
              <a:ext uri="{FF2B5EF4-FFF2-40B4-BE49-F238E27FC236}">
                <a16:creationId xmlns:a16="http://schemas.microsoft.com/office/drawing/2014/main" id="{FED60B5C-31E2-4ABE-BB94-6CC89A3FD7F2}"/>
              </a:ext>
            </a:extLst>
          </p:cNvPr>
          <p:cNvSpPr>
            <a:spLocks noGrp="1"/>
          </p:cNvSpPr>
          <p:nvPr>
            <p:ph idx="20" hasCustomPrompt="1"/>
          </p:nvPr>
        </p:nvSpPr>
        <p:spPr>
          <a:xfrm>
            <a:off x="3353284" y="1810984"/>
            <a:ext cx="2562696" cy="3850041"/>
          </a:xfrm>
          <a:noFill/>
        </p:spPr>
        <p:txBody>
          <a:bodyPr>
            <a:noAutofit/>
          </a:bodyPr>
          <a:lstStyle>
            <a:lvl1pPr>
              <a:spcBef>
                <a:spcPts val="400"/>
              </a:spcBef>
              <a:defRPr sz="1600">
                <a:solidFill>
                  <a:schemeClr val="tx1"/>
                </a:solidFill>
              </a:defRPr>
            </a:lvl1pPr>
            <a:lvl2pPr>
              <a:spcBef>
                <a:spcPts val="400"/>
              </a:spcBef>
              <a:defRPr sz="1600">
                <a:solidFill>
                  <a:schemeClr val="tx1"/>
                </a:solidFill>
              </a:defRPr>
            </a:lvl2pPr>
            <a:lvl3pPr>
              <a:spcBef>
                <a:spcPts val="400"/>
              </a:spcBef>
              <a:defRPr sz="1600">
                <a:solidFill>
                  <a:schemeClr val="tx1"/>
                </a:solidFill>
              </a:defRPr>
            </a:lvl3pPr>
            <a:lvl4pPr>
              <a:defRPr>
                <a:solidFill>
                  <a:schemeClr val="bg2"/>
                </a:solidFill>
              </a:defRPr>
            </a:lvl4pPr>
            <a:lvl5pPr>
              <a:defRPr>
                <a:solidFill>
                  <a:schemeClr val="bg2"/>
                </a:solidFill>
              </a:defRPr>
            </a:lvl5pPr>
          </a:lstStyle>
          <a:p>
            <a:pPr lvl="0"/>
            <a:r>
              <a:rPr lang="en-GB"/>
              <a:t>Your text here</a:t>
            </a:r>
          </a:p>
          <a:p>
            <a:pPr lvl="1"/>
            <a:r>
              <a:rPr lang="en-GB"/>
              <a:t>Text level 1</a:t>
            </a:r>
          </a:p>
          <a:p>
            <a:pPr lvl="2"/>
            <a:r>
              <a:rPr lang="en-GB"/>
              <a:t>Text level 2</a:t>
            </a:r>
          </a:p>
        </p:txBody>
      </p:sp>
      <p:sp>
        <p:nvSpPr>
          <p:cNvPr id="17" name="Placeholder 3">
            <a:extLst>
              <a:ext uri="{FF2B5EF4-FFF2-40B4-BE49-F238E27FC236}">
                <a16:creationId xmlns:a16="http://schemas.microsoft.com/office/drawing/2014/main" id="{F0AC0C8B-24FF-433E-9C4D-B350C449B331}"/>
              </a:ext>
            </a:extLst>
          </p:cNvPr>
          <p:cNvSpPr>
            <a:spLocks noGrp="1"/>
          </p:cNvSpPr>
          <p:nvPr>
            <p:ph idx="21" hasCustomPrompt="1"/>
          </p:nvPr>
        </p:nvSpPr>
        <p:spPr>
          <a:xfrm>
            <a:off x="6276263" y="1810984"/>
            <a:ext cx="2562696" cy="3850041"/>
          </a:xfrm>
          <a:noFill/>
        </p:spPr>
        <p:txBody>
          <a:bodyPr>
            <a:noAutofit/>
          </a:bodyPr>
          <a:lstStyle>
            <a:lvl1pPr>
              <a:spcBef>
                <a:spcPts val="400"/>
              </a:spcBef>
              <a:defRPr sz="1600">
                <a:solidFill>
                  <a:schemeClr val="tx1"/>
                </a:solidFill>
              </a:defRPr>
            </a:lvl1pPr>
            <a:lvl2pPr>
              <a:spcBef>
                <a:spcPts val="400"/>
              </a:spcBef>
              <a:defRPr sz="1600">
                <a:solidFill>
                  <a:schemeClr val="tx1"/>
                </a:solidFill>
              </a:defRPr>
            </a:lvl2pPr>
            <a:lvl3pPr>
              <a:spcBef>
                <a:spcPts val="400"/>
              </a:spcBef>
              <a:defRPr sz="1600">
                <a:solidFill>
                  <a:schemeClr val="tx1"/>
                </a:solidFill>
              </a:defRPr>
            </a:lvl3pPr>
            <a:lvl4pPr>
              <a:defRPr>
                <a:solidFill>
                  <a:schemeClr val="bg2"/>
                </a:solidFill>
              </a:defRPr>
            </a:lvl4pPr>
            <a:lvl5pPr>
              <a:defRPr>
                <a:solidFill>
                  <a:schemeClr val="bg2"/>
                </a:solidFill>
              </a:defRPr>
            </a:lvl5pPr>
          </a:lstStyle>
          <a:p>
            <a:pPr lvl="0"/>
            <a:r>
              <a:rPr lang="en-GB"/>
              <a:t>Your text here</a:t>
            </a:r>
          </a:p>
          <a:p>
            <a:pPr lvl="1"/>
            <a:r>
              <a:rPr lang="en-GB"/>
              <a:t>Text level 1</a:t>
            </a:r>
          </a:p>
          <a:p>
            <a:pPr lvl="2"/>
            <a:r>
              <a:rPr lang="en-GB"/>
              <a:t>Text level 2</a:t>
            </a:r>
          </a:p>
        </p:txBody>
      </p:sp>
      <p:sp>
        <p:nvSpPr>
          <p:cNvPr id="18" name="Placeholder 4">
            <a:extLst>
              <a:ext uri="{FF2B5EF4-FFF2-40B4-BE49-F238E27FC236}">
                <a16:creationId xmlns:a16="http://schemas.microsoft.com/office/drawing/2014/main" id="{2293604D-A39C-4151-970A-A0EBEBFE9FBE}"/>
              </a:ext>
            </a:extLst>
          </p:cNvPr>
          <p:cNvSpPr>
            <a:spLocks noGrp="1"/>
          </p:cNvSpPr>
          <p:nvPr>
            <p:ph idx="22" hasCustomPrompt="1"/>
          </p:nvPr>
        </p:nvSpPr>
        <p:spPr>
          <a:xfrm>
            <a:off x="9174577" y="1810984"/>
            <a:ext cx="2562696" cy="3850041"/>
          </a:xfrm>
          <a:noFill/>
        </p:spPr>
        <p:txBody>
          <a:bodyPr>
            <a:noAutofit/>
          </a:bodyPr>
          <a:lstStyle>
            <a:lvl1pPr>
              <a:spcBef>
                <a:spcPts val="400"/>
              </a:spcBef>
              <a:defRPr sz="1600">
                <a:solidFill>
                  <a:schemeClr val="tx1"/>
                </a:solidFill>
              </a:defRPr>
            </a:lvl1pPr>
            <a:lvl2pPr>
              <a:spcBef>
                <a:spcPts val="400"/>
              </a:spcBef>
              <a:defRPr sz="1600">
                <a:solidFill>
                  <a:schemeClr val="tx1"/>
                </a:solidFill>
              </a:defRPr>
            </a:lvl2pPr>
            <a:lvl3pPr>
              <a:spcBef>
                <a:spcPts val="400"/>
              </a:spcBef>
              <a:defRPr sz="1600">
                <a:solidFill>
                  <a:schemeClr val="tx1"/>
                </a:solidFill>
              </a:defRPr>
            </a:lvl3pPr>
            <a:lvl4pPr>
              <a:defRPr>
                <a:solidFill>
                  <a:schemeClr val="bg2"/>
                </a:solidFill>
              </a:defRPr>
            </a:lvl4pPr>
            <a:lvl5pPr>
              <a:defRPr>
                <a:solidFill>
                  <a:schemeClr val="bg2"/>
                </a:solidFill>
              </a:defRPr>
            </a:lvl5pPr>
          </a:lstStyle>
          <a:p>
            <a:pPr lvl="0"/>
            <a:r>
              <a:rPr lang="en-GB"/>
              <a:t>Your text here</a:t>
            </a:r>
          </a:p>
          <a:p>
            <a:pPr lvl="1"/>
            <a:r>
              <a:rPr lang="en-GB"/>
              <a:t>Text level 1</a:t>
            </a:r>
          </a:p>
          <a:p>
            <a:pPr lvl="2"/>
            <a:r>
              <a:rPr lang="en-GB"/>
              <a:t>Text level 2</a:t>
            </a:r>
          </a:p>
        </p:txBody>
      </p:sp>
    </p:spTree>
    <p:extLst>
      <p:ext uri="{BB962C8B-B14F-4D97-AF65-F5344CB8AC3E}">
        <p14:creationId xmlns:p14="http://schemas.microsoft.com/office/powerpoint/2010/main" val="2597789904"/>
      </p:ext>
    </p:extLst>
  </p:cSld>
  <p:clrMapOvr>
    <a:masterClrMapping/>
  </p:clrMapOvr>
  <p:hf hdr="0" ftr="0" dt="0"/>
  <p:extLst>
    <p:ext uri="{DCECCB84-F9BA-43D5-87BE-67443E8EF086}">
      <p15:sldGuideLst xmlns:p15="http://schemas.microsoft.com/office/powerpoint/2012/main">
        <p15:guide id="8" orient="horz" pos="4320">
          <p15:clr>
            <a:srgbClr val="F26B43"/>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Hanging Image Left">
    <p:spTree>
      <p:nvGrpSpPr>
        <p:cNvPr id="1" name=""/>
        <p:cNvGrpSpPr/>
        <p:nvPr/>
      </p:nvGrpSpPr>
      <p:grpSpPr>
        <a:xfrm>
          <a:off x="0" y="0"/>
          <a:ext cx="0" cy="0"/>
          <a:chOff x="0" y="0"/>
          <a:chExt cx="0" cy="0"/>
        </a:xfrm>
      </p:grpSpPr>
      <p:sp>
        <p:nvSpPr>
          <p:cNvPr id="3" name="Placeholder">
            <a:extLst>
              <a:ext uri="{FF2B5EF4-FFF2-40B4-BE49-F238E27FC236}">
                <a16:creationId xmlns:a16="http://schemas.microsoft.com/office/drawing/2014/main" id="{1703231E-4063-4D72-A4F3-5BF19050C303}"/>
              </a:ext>
            </a:extLst>
          </p:cNvPr>
          <p:cNvSpPr>
            <a:spLocks noGrp="1"/>
          </p:cNvSpPr>
          <p:nvPr>
            <p:ph idx="1" hasCustomPrompt="1"/>
          </p:nvPr>
        </p:nvSpPr>
        <p:spPr>
          <a:xfrm>
            <a:off x="6279300" y="2286000"/>
            <a:ext cx="5456880" cy="3662363"/>
          </a:xfrm>
        </p:spPr>
        <p:txBody>
          <a:bodyPr numCol="2" spcCol="288000">
            <a:noAutofit/>
          </a:bodyPr>
          <a:lstStyle>
            <a:lvl1pPr>
              <a:spcBef>
                <a:spcPts val="400"/>
              </a:spcBef>
              <a:defRPr sz="1600">
                <a:solidFill>
                  <a:schemeClr val="tx1"/>
                </a:solidFill>
              </a:defRPr>
            </a:lvl1pPr>
            <a:lvl2pPr>
              <a:spcBef>
                <a:spcPts val="400"/>
              </a:spcBef>
              <a:defRPr sz="1600">
                <a:solidFill>
                  <a:schemeClr val="tx1"/>
                </a:solidFill>
              </a:defRPr>
            </a:lvl2pPr>
            <a:lvl3pPr>
              <a:spcBef>
                <a:spcPts val="400"/>
              </a:spcBef>
              <a:defRPr sz="1600">
                <a:solidFill>
                  <a:schemeClr val="tx1"/>
                </a:solidFill>
              </a:defRPr>
            </a:lvl3pPr>
            <a:lvl4pPr>
              <a:defRPr>
                <a:solidFill>
                  <a:schemeClr val="bg2"/>
                </a:solidFill>
              </a:defRPr>
            </a:lvl4pPr>
            <a:lvl5pPr>
              <a:defRPr>
                <a:solidFill>
                  <a:schemeClr val="bg2"/>
                </a:solidFill>
              </a:defRPr>
            </a:lvl5pPr>
          </a:lstStyle>
          <a:p>
            <a:pPr lvl="0"/>
            <a:r>
              <a:rPr lang="en-GB"/>
              <a:t>Your text here</a:t>
            </a:r>
          </a:p>
          <a:p>
            <a:pPr lvl="1"/>
            <a:r>
              <a:rPr lang="en-GB"/>
              <a:t>Text level 1</a:t>
            </a:r>
          </a:p>
          <a:p>
            <a:pPr lvl="2"/>
            <a:r>
              <a:rPr lang="en-GB"/>
              <a:t>Text level 2</a:t>
            </a:r>
          </a:p>
        </p:txBody>
      </p:sp>
      <p:sp>
        <p:nvSpPr>
          <p:cNvPr id="5" name="Title 4">
            <a:extLst>
              <a:ext uri="{FF2B5EF4-FFF2-40B4-BE49-F238E27FC236}">
                <a16:creationId xmlns:a16="http://schemas.microsoft.com/office/drawing/2014/main" id="{0E9919A9-E10C-40B2-4E9E-9822C6505A93}"/>
              </a:ext>
            </a:extLst>
          </p:cNvPr>
          <p:cNvSpPr>
            <a:spLocks noGrp="1"/>
          </p:cNvSpPr>
          <p:nvPr>
            <p:ph type="title"/>
          </p:nvPr>
        </p:nvSpPr>
        <p:spPr>
          <a:xfrm>
            <a:off x="6267452" y="701874"/>
            <a:ext cx="5481636" cy="1203126"/>
          </a:xfrm>
        </p:spPr>
        <p:txBody>
          <a:bodyPr/>
          <a:lstStyle/>
          <a:p>
            <a:r>
              <a:rPr lang="en-US"/>
              <a:t>Click to edit Master title style</a:t>
            </a:r>
            <a:endParaRPr lang="en-GB"/>
          </a:p>
        </p:txBody>
      </p:sp>
      <p:sp>
        <p:nvSpPr>
          <p:cNvPr id="2" name="Picture Placeholder 1">
            <a:extLst>
              <a:ext uri="{FF2B5EF4-FFF2-40B4-BE49-F238E27FC236}">
                <a16:creationId xmlns:a16="http://schemas.microsoft.com/office/drawing/2014/main" id="{C6845480-75B4-4B86-F67E-4E72A366232F}"/>
              </a:ext>
              <a:ext uri="{C183D7F6-B498-43B3-948B-1728B52AA6E4}">
                <adec:decorative xmlns:adec="http://schemas.microsoft.com/office/drawing/2017/decorative" val="1"/>
              </a:ext>
            </a:extLst>
          </p:cNvPr>
          <p:cNvSpPr>
            <a:spLocks noGrp="1"/>
          </p:cNvSpPr>
          <p:nvPr>
            <p:ph type="pic" sz="quarter" idx="21"/>
          </p:nvPr>
        </p:nvSpPr>
        <p:spPr>
          <a:xfrm>
            <a:off x="465203" y="0"/>
            <a:ext cx="5479313" cy="5948363"/>
          </a:xfrm>
          <a:custGeom>
            <a:avLst/>
            <a:gdLst>
              <a:gd name="connsiteX0" fmla="*/ 0 w 5479313"/>
              <a:gd name="connsiteY0" fmla="*/ 0 h 5948363"/>
              <a:gd name="connsiteX1" fmla="*/ 5479313 w 5479313"/>
              <a:gd name="connsiteY1" fmla="*/ 0 h 5948363"/>
              <a:gd name="connsiteX2" fmla="*/ 5479313 w 5479313"/>
              <a:gd name="connsiteY2" fmla="*/ 5233658 h 5948363"/>
              <a:gd name="connsiteX3" fmla="*/ 4764608 w 5479313"/>
              <a:gd name="connsiteY3" fmla="*/ 5948363 h 5948363"/>
              <a:gd name="connsiteX4" fmla="*/ 0 w 5479313"/>
              <a:gd name="connsiteY4" fmla="*/ 5948363 h 59483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479313" h="5948363">
                <a:moveTo>
                  <a:pt x="0" y="0"/>
                </a:moveTo>
                <a:lnTo>
                  <a:pt x="5479313" y="0"/>
                </a:lnTo>
                <a:lnTo>
                  <a:pt x="5479313" y="5233658"/>
                </a:lnTo>
                <a:lnTo>
                  <a:pt x="4764608" y="5948363"/>
                </a:lnTo>
                <a:lnTo>
                  <a:pt x="0" y="5948363"/>
                </a:lnTo>
                <a:close/>
              </a:path>
            </a:pathLst>
          </a:custGeom>
          <a:pattFill prst="dkUpDiag">
            <a:fgClr>
              <a:schemeClr val="bg1">
                <a:lumMod val="85000"/>
              </a:schemeClr>
            </a:fgClr>
            <a:bgClr>
              <a:schemeClr val="bg1"/>
            </a:bgClr>
          </a:pattFill>
        </p:spPr>
        <p:txBody>
          <a:bodyPr vert="horz" wrap="square" lIns="0" tIns="0" rIns="0" bIns="2520000" rtlCol="0" anchor="b">
            <a:noAutofit/>
          </a:bodyPr>
          <a:lstStyle>
            <a:lvl1pPr>
              <a:defRPr lang="en-GB"/>
            </a:lvl1pPr>
          </a:lstStyle>
          <a:p>
            <a:pPr lvl="0" algn="ctr"/>
            <a:r>
              <a:rPr lang="en-US"/>
              <a:t>Click icon to add picture</a:t>
            </a:r>
            <a:endParaRPr lang="en-GB"/>
          </a:p>
        </p:txBody>
      </p:sp>
    </p:spTree>
    <p:extLst>
      <p:ext uri="{BB962C8B-B14F-4D97-AF65-F5344CB8AC3E}">
        <p14:creationId xmlns:p14="http://schemas.microsoft.com/office/powerpoint/2010/main" val="2876304315"/>
      </p:ext>
    </p:extLst>
  </p:cSld>
  <p:clrMapOvr>
    <a:masterClrMapping/>
  </p:clrMapOvr>
  <p:extLst>
    <p:ext uri="{DCECCB84-F9BA-43D5-87BE-67443E8EF086}">
      <p15:sldGuideLst xmlns:p15="http://schemas.microsoft.com/office/powerpoint/2012/main">
        <p15:guide id="8" orient="horz" pos="4320">
          <p15:clr>
            <a:srgbClr val="F26B43"/>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Hanging Image Right">
    <p:spTree>
      <p:nvGrpSpPr>
        <p:cNvPr id="1" name=""/>
        <p:cNvGrpSpPr/>
        <p:nvPr/>
      </p:nvGrpSpPr>
      <p:grpSpPr>
        <a:xfrm>
          <a:off x="0" y="0"/>
          <a:ext cx="0" cy="0"/>
          <a:chOff x="0" y="0"/>
          <a:chExt cx="0" cy="0"/>
        </a:xfrm>
      </p:grpSpPr>
      <p:sp>
        <p:nvSpPr>
          <p:cNvPr id="14" name="Picture Placeholder 13">
            <a:extLst>
              <a:ext uri="{FF2B5EF4-FFF2-40B4-BE49-F238E27FC236}">
                <a16:creationId xmlns:a16="http://schemas.microsoft.com/office/drawing/2014/main" id="{C9D3931C-344A-A16B-9670-84E2DE4A2AED}"/>
              </a:ext>
              <a:ext uri="{C183D7F6-B498-43B3-948B-1728B52AA6E4}">
                <adec:decorative xmlns:adec="http://schemas.microsoft.com/office/drawing/2017/decorative" val="1"/>
              </a:ext>
            </a:extLst>
          </p:cNvPr>
          <p:cNvSpPr>
            <a:spLocks noGrp="1"/>
          </p:cNvSpPr>
          <p:nvPr>
            <p:ph type="pic" sz="quarter" idx="21"/>
          </p:nvPr>
        </p:nvSpPr>
        <p:spPr>
          <a:xfrm>
            <a:off x="6262687" y="-197963"/>
            <a:ext cx="5479313" cy="5948363"/>
          </a:xfrm>
          <a:custGeom>
            <a:avLst/>
            <a:gdLst>
              <a:gd name="connsiteX0" fmla="*/ 0 w 5479313"/>
              <a:gd name="connsiteY0" fmla="*/ 0 h 5948363"/>
              <a:gd name="connsiteX1" fmla="*/ 5479313 w 5479313"/>
              <a:gd name="connsiteY1" fmla="*/ 0 h 5948363"/>
              <a:gd name="connsiteX2" fmla="*/ 5479313 w 5479313"/>
              <a:gd name="connsiteY2" fmla="*/ 5233658 h 5948363"/>
              <a:gd name="connsiteX3" fmla="*/ 4764608 w 5479313"/>
              <a:gd name="connsiteY3" fmla="*/ 5948363 h 5948363"/>
              <a:gd name="connsiteX4" fmla="*/ 0 w 5479313"/>
              <a:gd name="connsiteY4" fmla="*/ 5948363 h 59483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479313" h="5948363">
                <a:moveTo>
                  <a:pt x="0" y="0"/>
                </a:moveTo>
                <a:lnTo>
                  <a:pt x="5479313" y="0"/>
                </a:lnTo>
                <a:lnTo>
                  <a:pt x="5479313" y="5233658"/>
                </a:lnTo>
                <a:lnTo>
                  <a:pt x="4764608" y="5948363"/>
                </a:lnTo>
                <a:lnTo>
                  <a:pt x="0" y="5948363"/>
                </a:lnTo>
                <a:close/>
              </a:path>
            </a:pathLst>
          </a:custGeom>
          <a:pattFill prst="dkUpDiag">
            <a:fgClr>
              <a:schemeClr val="bg1">
                <a:lumMod val="85000"/>
              </a:schemeClr>
            </a:fgClr>
            <a:bgClr>
              <a:schemeClr val="bg1"/>
            </a:bgClr>
          </a:pattFill>
        </p:spPr>
        <p:txBody>
          <a:bodyPr vert="horz" wrap="square" lIns="0" tIns="0" rIns="0" bIns="2520000" rtlCol="0" anchor="b">
            <a:noAutofit/>
          </a:bodyPr>
          <a:lstStyle>
            <a:lvl1pPr>
              <a:defRPr lang="en-GB"/>
            </a:lvl1pPr>
          </a:lstStyle>
          <a:p>
            <a:pPr lvl="0" algn="ctr"/>
            <a:r>
              <a:rPr lang="en-US"/>
              <a:t>Click icon to add picture</a:t>
            </a:r>
            <a:endParaRPr lang="en-GB"/>
          </a:p>
        </p:txBody>
      </p:sp>
      <p:sp>
        <p:nvSpPr>
          <p:cNvPr id="3" name="Placeholder">
            <a:extLst>
              <a:ext uri="{FF2B5EF4-FFF2-40B4-BE49-F238E27FC236}">
                <a16:creationId xmlns:a16="http://schemas.microsoft.com/office/drawing/2014/main" id="{1703231E-4063-4D72-A4F3-5BF19050C303}"/>
              </a:ext>
            </a:extLst>
          </p:cNvPr>
          <p:cNvSpPr>
            <a:spLocks noGrp="1"/>
          </p:cNvSpPr>
          <p:nvPr>
            <p:ph idx="1" hasCustomPrompt="1"/>
          </p:nvPr>
        </p:nvSpPr>
        <p:spPr>
          <a:xfrm>
            <a:off x="449999" y="1537855"/>
            <a:ext cx="5498363" cy="4410509"/>
          </a:xfrm>
        </p:spPr>
        <p:txBody>
          <a:bodyPr numCol="1" spcCol="288000">
            <a:noAutofit/>
          </a:bodyPr>
          <a:lstStyle>
            <a:lvl1pPr>
              <a:spcBef>
                <a:spcPts val="400"/>
              </a:spcBef>
              <a:defRPr sz="1600">
                <a:solidFill>
                  <a:schemeClr val="tx1"/>
                </a:solidFill>
              </a:defRPr>
            </a:lvl1pPr>
            <a:lvl2pPr>
              <a:spcBef>
                <a:spcPts val="400"/>
              </a:spcBef>
              <a:defRPr sz="1600">
                <a:solidFill>
                  <a:schemeClr val="tx1"/>
                </a:solidFill>
              </a:defRPr>
            </a:lvl2pPr>
            <a:lvl3pPr>
              <a:spcBef>
                <a:spcPts val="400"/>
              </a:spcBef>
              <a:defRPr sz="1600">
                <a:solidFill>
                  <a:schemeClr val="tx1"/>
                </a:solidFill>
              </a:defRPr>
            </a:lvl3pPr>
            <a:lvl4pPr>
              <a:defRPr>
                <a:solidFill>
                  <a:schemeClr val="bg2"/>
                </a:solidFill>
              </a:defRPr>
            </a:lvl4pPr>
            <a:lvl5pPr>
              <a:defRPr>
                <a:solidFill>
                  <a:schemeClr val="bg2"/>
                </a:solidFill>
              </a:defRPr>
            </a:lvl5pPr>
          </a:lstStyle>
          <a:p>
            <a:pPr lvl="0"/>
            <a:r>
              <a:rPr lang="en-GB"/>
              <a:t>Your text here</a:t>
            </a:r>
          </a:p>
          <a:p>
            <a:pPr lvl="1"/>
            <a:r>
              <a:rPr lang="en-GB"/>
              <a:t>Text level 1</a:t>
            </a:r>
          </a:p>
          <a:p>
            <a:pPr lvl="2"/>
            <a:r>
              <a:rPr lang="en-GB"/>
              <a:t>Text level 2</a:t>
            </a:r>
          </a:p>
        </p:txBody>
      </p:sp>
      <p:sp>
        <p:nvSpPr>
          <p:cNvPr id="2" name="Title 1">
            <a:extLst>
              <a:ext uri="{FF2B5EF4-FFF2-40B4-BE49-F238E27FC236}">
                <a16:creationId xmlns:a16="http://schemas.microsoft.com/office/drawing/2014/main" id="{88B6D4E6-07B9-1C8D-69DD-712BC77D3CDE}"/>
              </a:ext>
            </a:extLst>
          </p:cNvPr>
          <p:cNvSpPr>
            <a:spLocks noGrp="1"/>
          </p:cNvSpPr>
          <p:nvPr>
            <p:ph type="title"/>
          </p:nvPr>
        </p:nvSpPr>
        <p:spPr>
          <a:xfrm>
            <a:off x="450000" y="207178"/>
            <a:ext cx="5498363" cy="980902"/>
          </a:xfrm>
        </p:spPr>
        <p:txBody>
          <a:bodyPr vert="horz" wrap="square" lIns="0" tIns="0" rIns="0" bIns="0" rtlCol="0" anchor="b">
            <a:noAutofit/>
          </a:bodyPr>
          <a:lstStyle>
            <a:lvl1pPr>
              <a:defRPr lang="en-GB" sz="2800" dirty="0"/>
            </a:lvl1pPr>
          </a:lstStyle>
          <a:p>
            <a:pPr lvl="0"/>
            <a:r>
              <a:rPr lang="en-US"/>
              <a:t>Click to edit Master title style</a:t>
            </a:r>
            <a:endParaRPr lang="en-GB"/>
          </a:p>
        </p:txBody>
      </p:sp>
    </p:spTree>
    <p:extLst>
      <p:ext uri="{BB962C8B-B14F-4D97-AF65-F5344CB8AC3E}">
        <p14:creationId xmlns:p14="http://schemas.microsoft.com/office/powerpoint/2010/main" val="934132845"/>
      </p:ext>
    </p:extLst>
  </p:cSld>
  <p:clrMapOvr>
    <a:masterClrMapping/>
  </p:clrMapOvr>
  <p:extLst>
    <p:ext uri="{DCECCB84-F9BA-43D5-87BE-67443E8EF086}">
      <p15:sldGuideLst xmlns:p15="http://schemas.microsoft.com/office/powerpoint/2012/main">
        <p15:guide id="8" orient="horz" pos="4320">
          <p15:clr>
            <a:srgbClr val="F26B43"/>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Cover 1 (White)">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6D97C3-1B7F-5C9F-E63F-96F1A14B6253}"/>
              </a:ext>
            </a:extLst>
          </p:cNvPr>
          <p:cNvSpPr>
            <a:spLocks noGrp="1"/>
          </p:cNvSpPr>
          <p:nvPr>
            <p:ph type="title" hasCustomPrompt="1"/>
          </p:nvPr>
        </p:nvSpPr>
        <p:spPr>
          <a:xfrm>
            <a:off x="432000" y="1350000"/>
            <a:ext cx="5765600" cy="715669"/>
          </a:xfrm>
        </p:spPr>
        <p:txBody>
          <a:bodyPr/>
          <a:lstStyle>
            <a:lvl1pPr>
              <a:defRPr sz="4800" cap="all" baseline="0">
                <a:solidFill>
                  <a:schemeClr val="tx1"/>
                </a:solidFill>
                <a:latin typeface="+mj-lt"/>
              </a:defRPr>
            </a:lvl1pPr>
          </a:lstStyle>
          <a:p>
            <a:r>
              <a:rPr lang="en-US"/>
              <a:t>CLICK TO EDIT MASTER TITLE STYLE</a:t>
            </a:r>
            <a:endParaRPr lang="en-GB"/>
          </a:p>
        </p:txBody>
      </p:sp>
      <p:sp>
        <p:nvSpPr>
          <p:cNvPr id="7" name="Picture Placeholder 6">
            <a:extLst>
              <a:ext uri="{FF2B5EF4-FFF2-40B4-BE49-F238E27FC236}">
                <a16:creationId xmlns:a16="http://schemas.microsoft.com/office/drawing/2014/main" id="{67F8163F-D370-5C4C-500A-7D576C590BB1}"/>
              </a:ext>
              <a:ext uri="{C183D7F6-B498-43B3-948B-1728B52AA6E4}">
                <adec:decorative xmlns:adec="http://schemas.microsoft.com/office/drawing/2017/decorative" val="1"/>
              </a:ext>
            </a:extLst>
          </p:cNvPr>
          <p:cNvSpPr>
            <a:spLocks noGrp="1"/>
          </p:cNvSpPr>
          <p:nvPr>
            <p:ph type="pic" sz="quarter" idx="11"/>
          </p:nvPr>
        </p:nvSpPr>
        <p:spPr>
          <a:xfrm>
            <a:off x="1905000" y="0"/>
            <a:ext cx="10300263" cy="6870700"/>
          </a:xfrm>
          <a:custGeom>
            <a:avLst/>
            <a:gdLst>
              <a:gd name="connsiteX0" fmla="*/ 6858000 w 10287001"/>
              <a:gd name="connsiteY0" fmla="*/ 0 h 6858000"/>
              <a:gd name="connsiteX1" fmla="*/ 10287001 w 10287001"/>
              <a:gd name="connsiteY1" fmla="*/ 0 h 6858000"/>
              <a:gd name="connsiteX2" fmla="*/ 10287001 w 10287001"/>
              <a:gd name="connsiteY2" fmla="*/ 3467099 h 6858000"/>
              <a:gd name="connsiteX3" fmla="*/ 6896100 w 10287001"/>
              <a:gd name="connsiteY3" fmla="*/ 6858000 h 6858000"/>
              <a:gd name="connsiteX4" fmla="*/ 0 w 10287001"/>
              <a:gd name="connsiteY4" fmla="*/ 6858000 h 6858000"/>
              <a:gd name="connsiteX0" fmla="*/ 6858000 w 10287001"/>
              <a:gd name="connsiteY0" fmla="*/ 0 h 6858000"/>
              <a:gd name="connsiteX1" fmla="*/ 10287001 w 10287001"/>
              <a:gd name="connsiteY1" fmla="*/ 0 h 6858000"/>
              <a:gd name="connsiteX2" fmla="*/ 10287001 w 10287001"/>
              <a:gd name="connsiteY2" fmla="*/ 3467099 h 6858000"/>
              <a:gd name="connsiteX3" fmla="*/ 8636000 w 10287001"/>
              <a:gd name="connsiteY3" fmla="*/ 5080000 h 6858000"/>
              <a:gd name="connsiteX4" fmla="*/ 6896100 w 10287001"/>
              <a:gd name="connsiteY4" fmla="*/ 6858000 h 6858000"/>
              <a:gd name="connsiteX5" fmla="*/ 0 w 10287001"/>
              <a:gd name="connsiteY5" fmla="*/ 6858000 h 6858000"/>
              <a:gd name="connsiteX6" fmla="*/ 6858000 w 10287001"/>
              <a:gd name="connsiteY6" fmla="*/ 0 h 6858000"/>
              <a:gd name="connsiteX0" fmla="*/ 6858000 w 10287001"/>
              <a:gd name="connsiteY0" fmla="*/ 0 h 6870700"/>
              <a:gd name="connsiteX1" fmla="*/ 10287001 w 10287001"/>
              <a:gd name="connsiteY1" fmla="*/ 0 h 6870700"/>
              <a:gd name="connsiteX2" fmla="*/ 10287001 w 10287001"/>
              <a:gd name="connsiteY2" fmla="*/ 3467099 h 6870700"/>
              <a:gd name="connsiteX3" fmla="*/ 10274300 w 10287001"/>
              <a:gd name="connsiteY3" fmla="*/ 6870700 h 6870700"/>
              <a:gd name="connsiteX4" fmla="*/ 6896100 w 10287001"/>
              <a:gd name="connsiteY4" fmla="*/ 6858000 h 6870700"/>
              <a:gd name="connsiteX5" fmla="*/ 0 w 10287001"/>
              <a:gd name="connsiteY5" fmla="*/ 6858000 h 6870700"/>
              <a:gd name="connsiteX6" fmla="*/ 6858000 w 10287001"/>
              <a:gd name="connsiteY6" fmla="*/ 0 h 6870700"/>
              <a:gd name="connsiteX0" fmla="*/ 6858000 w 10300263"/>
              <a:gd name="connsiteY0" fmla="*/ 0 h 6870700"/>
              <a:gd name="connsiteX1" fmla="*/ 10287001 w 10300263"/>
              <a:gd name="connsiteY1" fmla="*/ 0 h 6870700"/>
              <a:gd name="connsiteX2" fmla="*/ 10287001 w 10300263"/>
              <a:gd name="connsiteY2" fmla="*/ 3467099 h 6870700"/>
              <a:gd name="connsiteX3" fmla="*/ 10299700 w 10300263"/>
              <a:gd name="connsiteY3" fmla="*/ 6870700 h 6870700"/>
              <a:gd name="connsiteX4" fmla="*/ 6896100 w 10300263"/>
              <a:gd name="connsiteY4" fmla="*/ 6858000 h 6870700"/>
              <a:gd name="connsiteX5" fmla="*/ 0 w 10300263"/>
              <a:gd name="connsiteY5" fmla="*/ 6858000 h 6870700"/>
              <a:gd name="connsiteX6" fmla="*/ 6858000 w 10300263"/>
              <a:gd name="connsiteY6" fmla="*/ 0 h 6870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300263" h="6870700">
                <a:moveTo>
                  <a:pt x="6858000" y="0"/>
                </a:moveTo>
                <a:lnTo>
                  <a:pt x="10287001" y="0"/>
                </a:lnTo>
                <a:lnTo>
                  <a:pt x="10287001" y="3467099"/>
                </a:lnTo>
                <a:cubicBezTo>
                  <a:pt x="10282767" y="4601633"/>
                  <a:pt x="10303934" y="5736166"/>
                  <a:pt x="10299700" y="6870700"/>
                </a:cubicBezTo>
                <a:lnTo>
                  <a:pt x="6896100" y="6858000"/>
                </a:lnTo>
                <a:lnTo>
                  <a:pt x="0" y="6858000"/>
                </a:lnTo>
                <a:lnTo>
                  <a:pt x="6858000" y="0"/>
                </a:lnTo>
                <a:close/>
              </a:path>
            </a:pathLst>
          </a:custGeom>
          <a:pattFill prst="dkUpDiag">
            <a:fgClr>
              <a:schemeClr val="bg1">
                <a:lumMod val="85000"/>
              </a:schemeClr>
            </a:fgClr>
            <a:bgClr>
              <a:schemeClr val="bg1"/>
            </a:bgClr>
          </a:pattFill>
        </p:spPr>
        <p:txBody>
          <a:bodyPr vert="horz" wrap="square" lIns="0" tIns="0" rIns="0" bIns="0" rtlCol="0" anchor="ctr">
            <a:noAutofit/>
          </a:bodyPr>
          <a:lstStyle>
            <a:lvl1pPr algn="ctr">
              <a:defRPr lang="en-GB"/>
            </a:lvl1pPr>
          </a:lstStyle>
          <a:p>
            <a:pPr lvl="0"/>
            <a:r>
              <a:rPr lang="en-US"/>
              <a:t>Click icon to add picture</a:t>
            </a:r>
            <a:endParaRPr lang="en-GB"/>
          </a:p>
        </p:txBody>
      </p:sp>
      <p:sp>
        <p:nvSpPr>
          <p:cNvPr id="4" name="Text Placeholder 16">
            <a:extLst>
              <a:ext uri="{FF2B5EF4-FFF2-40B4-BE49-F238E27FC236}">
                <a16:creationId xmlns:a16="http://schemas.microsoft.com/office/drawing/2014/main" id="{CCE9AAD8-E91C-C496-B418-A50607DEBA44}"/>
              </a:ext>
            </a:extLst>
          </p:cNvPr>
          <p:cNvSpPr>
            <a:spLocks noGrp="1"/>
          </p:cNvSpPr>
          <p:nvPr>
            <p:ph type="body" sz="quarter" idx="12" hasCustomPrompt="1"/>
          </p:nvPr>
        </p:nvSpPr>
        <p:spPr>
          <a:xfrm>
            <a:off x="431800" y="3132000"/>
            <a:ext cx="3851275" cy="1274763"/>
          </a:xfrm>
        </p:spPr>
        <p:txBody>
          <a:bodyPr/>
          <a:lstStyle>
            <a:lvl1pPr>
              <a:defRPr sz="2400">
                <a:solidFill>
                  <a:schemeClr val="tx1"/>
                </a:solidFill>
              </a:defRPr>
            </a:lvl1pPr>
            <a:lvl2pPr marL="0" indent="0">
              <a:buNone/>
              <a:defRPr/>
            </a:lvl2pPr>
          </a:lstStyle>
          <a:p>
            <a:pPr lvl="0"/>
            <a:r>
              <a:rPr lang="en-US"/>
              <a:t>Optional additional information</a:t>
            </a:r>
          </a:p>
        </p:txBody>
      </p:sp>
      <p:pic>
        <p:nvPicPr>
          <p:cNvPr id="8" name="Graphic 5">
            <a:extLst>
              <a:ext uri="{FF2B5EF4-FFF2-40B4-BE49-F238E27FC236}">
                <a16:creationId xmlns:a16="http://schemas.microsoft.com/office/drawing/2014/main" id="{772666E0-CB0C-4DE0-FD46-15F97A3B409C}"/>
              </a:ext>
              <a:ext uri="{C183D7F6-B498-43B3-948B-1728B52AA6E4}">
                <adec:decorative xmlns:adec="http://schemas.microsoft.com/office/drawing/2017/decorative" val="1"/>
              </a:ext>
            </a:extLst>
          </p:cNvPr>
          <p:cNvPicPr>
            <a:picLocks noChangeAspect="1"/>
          </p:cNvPicPr>
          <p:nvPr userDrawn="1"/>
        </p:nvPicPr>
        <p:blipFill>
          <a:blip r:embed="rId2" cstate="email">
            <a:extLst>
              <a:ext uri="{28A0092B-C50C-407E-A947-70E740481C1C}">
                <a14:useLocalDpi xmlns:a14="http://schemas.microsoft.com/office/drawing/2010/main"/>
              </a:ext>
            </a:extLst>
          </a:blip>
          <a:srcRect/>
          <a:stretch/>
        </p:blipFill>
        <p:spPr>
          <a:xfrm>
            <a:off x="10789535" y="6180549"/>
            <a:ext cx="945897" cy="448056"/>
          </a:xfrm>
          <a:prstGeom prst="rect">
            <a:avLst/>
          </a:prstGeom>
        </p:spPr>
      </p:pic>
      <p:sp>
        <p:nvSpPr>
          <p:cNvPr id="5" name="Classification">
            <a:extLst>
              <a:ext uri="{FF2B5EF4-FFF2-40B4-BE49-F238E27FC236}">
                <a16:creationId xmlns:a16="http://schemas.microsoft.com/office/drawing/2014/main" id="{02E0428C-0042-0DD5-25E7-9ADC6B9DF05F}"/>
              </a:ext>
              <a:ext uri="{C183D7F6-B498-43B3-948B-1728B52AA6E4}">
                <adec:decorative xmlns:adec="http://schemas.microsoft.com/office/drawing/2017/decorative" val="1"/>
              </a:ext>
            </a:extLst>
          </p:cNvPr>
          <p:cNvSpPr txBox="1">
            <a:spLocks/>
          </p:cNvSpPr>
          <p:nvPr userDrawn="1"/>
        </p:nvSpPr>
        <p:spPr>
          <a:xfrm>
            <a:off x="440937" y="6251108"/>
            <a:ext cx="1660390" cy="369332"/>
          </a:xfrm>
          <a:prstGeom prst="rect">
            <a:avLst/>
          </a:prstGeom>
          <a:effectLst/>
        </p:spPr>
        <p:txBody>
          <a:bodyPr vert="horz" wrap="square" lIns="0" tIns="0" rIns="0" bIns="0" rtlCol="0" anchor="b">
            <a:spAutoFit/>
          </a:bodyPr>
          <a:lstStyle>
            <a:defPPr>
              <a:defRPr lang="fr-FR"/>
            </a:defPPr>
            <a:lvl1pPr marL="0" algn="l" defTabSz="914400" rtl="0" eaLnBrk="1" latinLnBrk="0" hangingPunct="1">
              <a:defRPr sz="900" b="0" kern="1200">
                <a:solidFill>
                  <a:schemeClr val="bg2">
                    <a:lumMod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GB" sz="800">
                <a:solidFill>
                  <a:schemeClr val="tx1"/>
                </a:solidFill>
                <a:effectLst/>
              </a:rPr>
              <a:t>© Ipsos B&amp;A | Doc Name | Month Year | Version # | Public | Internal/Client Use Only | Strictly Confidential</a:t>
            </a:r>
          </a:p>
        </p:txBody>
      </p:sp>
    </p:spTree>
    <p:extLst>
      <p:ext uri="{BB962C8B-B14F-4D97-AF65-F5344CB8AC3E}">
        <p14:creationId xmlns:p14="http://schemas.microsoft.com/office/powerpoint/2010/main" val="4287537474"/>
      </p:ext>
    </p:extLst>
  </p:cSld>
  <p:clrMapOvr>
    <a:masterClrMapping/>
  </p:clrMapOvr>
  <p:hf hdr="0" ftr="0" dt="0"/>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eam Biographies">
    <p:spTree>
      <p:nvGrpSpPr>
        <p:cNvPr id="1" name=""/>
        <p:cNvGrpSpPr/>
        <p:nvPr/>
      </p:nvGrpSpPr>
      <p:grpSpPr>
        <a:xfrm>
          <a:off x="0" y="0"/>
          <a:ext cx="0" cy="0"/>
          <a:chOff x="0" y="0"/>
          <a:chExt cx="0" cy="0"/>
        </a:xfrm>
      </p:grpSpPr>
      <p:sp>
        <p:nvSpPr>
          <p:cNvPr id="16" name="Name 1">
            <a:extLst>
              <a:ext uri="{FF2B5EF4-FFF2-40B4-BE49-F238E27FC236}">
                <a16:creationId xmlns:a16="http://schemas.microsoft.com/office/drawing/2014/main" id="{41154020-330A-4307-8B18-1E1750724F82}"/>
              </a:ext>
            </a:extLst>
          </p:cNvPr>
          <p:cNvSpPr>
            <a:spLocks noGrp="1"/>
          </p:cNvSpPr>
          <p:nvPr>
            <p:ph type="body" sz="quarter" idx="22" hasCustomPrompt="1"/>
          </p:nvPr>
        </p:nvSpPr>
        <p:spPr>
          <a:xfrm>
            <a:off x="442913" y="1716405"/>
            <a:ext cx="1573660" cy="589072"/>
          </a:xfrm>
        </p:spPr>
        <p:txBody>
          <a:bodyPr wrap="square" anchor="t">
            <a:spAutoFit/>
          </a:bodyPr>
          <a:lstStyle>
            <a:lvl1pPr>
              <a:spcBef>
                <a:spcPts val="0"/>
              </a:spcBef>
              <a:spcAft>
                <a:spcPts val="0"/>
              </a:spcAft>
              <a:defRPr sz="1800" b="1" cap="none" baseline="0">
                <a:solidFill>
                  <a:schemeClr val="tx1"/>
                </a:solidFill>
              </a:defRPr>
            </a:lvl1pPr>
            <a:lvl2pPr marL="0" indent="0">
              <a:spcBef>
                <a:spcPts val="0"/>
              </a:spcBef>
              <a:spcAft>
                <a:spcPts val="0"/>
              </a:spcAft>
              <a:buFont typeface="Barlow" panose="020B0604020202020204" pitchFamily="34" charset="0"/>
              <a:buNone/>
              <a:defRPr sz="1800" b="1" cap="none" baseline="0">
                <a:solidFill>
                  <a:schemeClr val="tx1"/>
                </a:solidFill>
              </a:defRPr>
            </a:lvl2pPr>
          </a:lstStyle>
          <a:p>
            <a:pPr lvl="0"/>
            <a:r>
              <a:rPr lang="en-GB"/>
              <a:t>First name</a:t>
            </a:r>
          </a:p>
          <a:p>
            <a:pPr lvl="1"/>
            <a:r>
              <a:rPr lang="en-GB"/>
              <a:t>Last name</a:t>
            </a:r>
          </a:p>
        </p:txBody>
      </p:sp>
      <p:sp>
        <p:nvSpPr>
          <p:cNvPr id="15" name="Placeholder 1">
            <a:extLst>
              <a:ext uri="{FF2B5EF4-FFF2-40B4-BE49-F238E27FC236}">
                <a16:creationId xmlns:a16="http://schemas.microsoft.com/office/drawing/2014/main" id="{A81DA3D4-EF88-48E1-A722-44D4D0FA10B6}"/>
              </a:ext>
            </a:extLst>
          </p:cNvPr>
          <p:cNvSpPr>
            <a:spLocks noGrp="1"/>
          </p:cNvSpPr>
          <p:nvPr>
            <p:ph type="body" sz="quarter" idx="23" hasCustomPrompt="1"/>
          </p:nvPr>
        </p:nvSpPr>
        <p:spPr>
          <a:xfrm>
            <a:off x="442913" y="4137438"/>
            <a:ext cx="1573660" cy="1615027"/>
          </a:xfrm>
        </p:spPr>
        <p:txBody>
          <a:bodyPr wrap="square" anchor="t">
            <a:noAutofit/>
          </a:bodyPr>
          <a:lstStyle>
            <a:lvl1pPr>
              <a:spcBef>
                <a:spcPts val="0"/>
              </a:spcBef>
              <a:spcAft>
                <a:spcPts val="0"/>
              </a:spcAft>
              <a:defRPr sz="1600">
                <a:solidFill>
                  <a:schemeClr val="tx1"/>
                </a:solidFill>
              </a:defRPr>
            </a:lvl1pPr>
            <a:lvl2pPr marL="0" indent="0">
              <a:spcBef>
                <a:spcPts val="0"/>
              </a:spcBef>
              <a:spcAft>
                <a:spcPts val="0"/>
              </a:spcAft>
              <a:buFont typeface="Barlow" panose="020B0604020202020204" pitchFamily="34" charset="0"/>
              <a:buNone/>
              <a:defRPr>
                <a:solidFill>
                  <a:schemeClr val="bg1"/>
                </a:solidFill>
              </a:defRPr>
            </a:lvl2pPr>
          </a:lstStyle>
          <a:p>
            <a:pPr lvl="0"/>
            <a:r>
              <a:rPr lang="en-GB"/>
              <a:t>Title and brief role description here</a:t>
            </a:r>
          </a:p>
        </p:txBody>
      </p:sp>
      <p:sp>
        <p:nvSpPr>
          <p:cNvPr id="20" name="Name 2">
            <a:extLst>
              <a:ext uri="{FF2B5EF4-FFF2-40B4-BE49-F238E27FC236}">
                <a16:creationId xmlns:a16="http://schemas.microsoft.com/office/drawing/2014/main" id="{71613F17-97E2-4491-9EF3-F01FFDE6E863}"/>
              </a:ext>
            </a:extLst>
          </p:cNvPr>
          <p:cNvSpPr>
            <a:spLocks noGrp="1"/>
          </p:cNvSpPr>
          <p:nvPr>
            <p:ph type="body" sz="quarter" idx="25" hasCustomPrompt="1"/>
          </p:nvPr>
        </p:nvSpPr>
        <p:spPr>
          <a:xfrm>
            <a:off x="2389282" y="1716405"/>
            <a:ext cx="1573660" cy="589072"/>
          </a:xfrm>
        </p:spPr>
        <p:txBody>
          <a:bodyPr wrap="square" anchor="t">
            <a:spAutoFit/>
          </a:bodyPr>
          <a:lstStyle>
            <a:lvl1pPr>
              <a:spcBef>
                <a:spcPts val="0"/>
              </a:spcBef>
              <a:spcAft>
                <a:spcPts val="0"/>
              </a:spcAft>
              <a:defRPr sz="1800" b="1" cap="none" baseline="0">
                <a:solidFill>
                  <a:schemeClr val="tx1"/>
                </a:solidFill>
              </a:defRPr>
            </a:lvl1pPr>
            <a:lvl2pPr marL="0" indent="0">
              <a:spcBef>
                <a:spcPts val="0"/>
              </a:spcBef>
              <a:spcAft>
                <a:spcPts val="0"/>
              </a:spcAft>
              <a:buFont typeface="Barlow" panose="020B0604020202020204" pitchFamily="34" charset="0"/>
              <a:buNone/>
              <a:defRPr sz="1800" b="1" cap="none" baseline="0">
                <a:solidFill>
                  <a:schemeClr val="tx1"/>
                </a:solidFill>
              </a:defRPr>
            </a:lvl2pPr>
          </a:lstStyle>
          <a:p>
            <a:pPr lvl="0"/>
            <a:r>
              <a:rPr lang="en-GB"/>
              <a:t>First name</a:t>
            </a:r>
          </a:p>
          <a:p>
            <a:pPr lvl="1"/>
            <a:r>
              <a:rPr lang="en-GB"/>
              <a:t>Last name</a:t>
            </a:r>
          </a:p>
        </p:txBody>
      </p:sp>
      <p:sp>
        <p:nvSpPr>
          <p:cNvPr id="21" name="Placeholder 2">
            <a:extLst>
              <a:ext uri="{FF2B5EF4-FFF2-40B4-BE49-F238E27FC236}">
                <a16:creationId xmlns:a16="http://schemas.microsoft.com/office/drawing/2014/main" id="{6F22912B-7D36-4077-8BFB-FDA6B7BA0EA9}"/>
              </a:ext>
            </a:extLst>
          </p:cNvPr>
          <p:cNvSpPr>
            <a:spLocks noGrp="1"/>
          </p:cNvSpPr>
          <p:nvPr>
            <p:ph type="body" sz="quarter" idx="26" hasCustomPrompt="1"/>
          </p:nvPr>
        </p:nvSpPr>
        <p:spPr>
          <a:xfrm>
            <a:off x="2389282" y="4137438"/>
            <a:ext cx="1573660" cy="1615027"/>
          </a:xfrm>
        </p:spPr>
        <p:txBody>
          <a:bodyPr wrap="square" anchor="t">
            <a:noAutofit/>
          </a:bodyPr>
          <a:lstStyle>
            <a:lvl1pPr>
              <a:spcBef>
                <a:spcPts val="0"/>
              </a:spcBef>
              <a:spcAft>
                <a:spcPts val="0"/>
              </a:spcAft>
              <a:defRPr sz="1600">
                <a:solidFill>
                  <a:schemeClr val="tx1"/>
                </a:solidFill>
              </a:defRPr>
            </a:lvl1pPr>
            <a:lvl2pPr marL="0" indent="0">
              <a:spcBef>
                <a:spcPts val="0"/>
              </a:spcBef>
              <a:spcAft>
                <a:spcPts val="0"/>
              </a:spcAft>
              <a:buFont typeface="Barlow" panose="020B0604020202020204" pitchFamily="34" charset="0"/>
              <a:buNone/>
              <a:defRPr>
                <a:solidFill>
                  <a:schemeClr val="bg1"/>
                </a:solidFill>
              </a:defRPr>
            </a:lvl2pPr>
          </a:lstStyle>
          <a:p>
            <a:pPr lvl="0"/>
            <a:r>
              <a:rPr lang="en-GB"/>
              <a:t>Title and brief role description here</a:t>
            </a:r>
          </a:p>
        </p:txBody>
      </p:sp>
      <p:sp>
        <p:nvSpPr>
          <p:cNvPr id="24" name="Name 3">
            <a:extLst>
              <a:ext uri="{FF2B5EF4-FFF2-40B4-BE49-F238E27FC236}">
                <a16:creationId xmlns:a16="http://schemas.microsoft.com/office/drawing/2014/main" id="{4ACD92D7-D8E5-4F1B-8FF3-A92BC817BD5B}"/>
              </a:ext>
            </a:extLst>
          </p:cNvPr>
          <p:cNvSpPr>
            <a:spLocks noGrp="1"/>
          </p:cNvSpPr>
          <p:nvPr>
            <p:ph type="body" sz="quarter" idx="28" hasCustomPrompt="1"/>
          </p:nvPr>
        </p:nvSpPr>
        <p:spPr>
          <a:xfrm>
            <a:off x="4335651" y="1716405"/>
            <a:ext cx="1573660" cy="589072"/>
          </a:xfrm>
        </p:spPr>
        <p:txBody>
          <a:bodyPr wrap="square" anchor="t">
            <a:spAutoFit/>
          </a:bodyPr>
          <a:lstStyle>
            <a:lvl1pPr>
              <a:spcBef>
                <a:spcPts val="0"/>
              </a:spcBef>
              <a:spcAft>
                <a:spcPts val="0"/>
              </a:spcAft>
              <a:defRPr sz="1800" b="1" cap="none" baseline="0">
                <a:solidFill>
                  <a:schemeClr val="tx1"/>
                </a:solidFill>
              </a:defRPr>
            </a:lvl1pPr>
            <a:lvl2pPr marL="0" indent="0">
              <a:spcBef>
                <a:spcPts val="0"/>
              </a:spcBef>
              <a:spcAft>
                <a:spcPts val="0"/>
              </a:spcAft>
              <a:buFont typeface="Barlow" panose="020B0604020202020204" pitchFamily="34" charset="0"/>
              <a:buNone/>
              <a:defRPr sz="1800" b="1" cap="none" baseline="0">
                <a:solidFill>
                  <a:schemeClr val="tx1"/>
                </a:solidFill>
              </a:defRPr>
            </a:lvl2pPr>
          </a:lstStyle>
          <a:p>
            <a:pPr lvl="0"/>
            <a:r>
              <a:rPr lang="en-GB"/>
              <a:t>First name</a:t>
            </a:r>
          </a:p>
          <a:p>
            <a:pPr lvl="1"/>
            <a:r>
              <a:rPr lang="en-GB"/>
              <a:t>Last name</a:t>
            </a:r>
          </a:p>
        </p:txBody>
      </p:sp>
      <p:sp>
        <p:nvSpPr>
          <p:cNvPr id="25" name="Placeholder 3">
            <a:extLst>
              <a:ext uri="{FF2B5EF4-FFF2-40B4-BE49-F238E27FC236}">
                <a16:creationId xmlns:a16="http://schemas.microsoft.com/office/drawing/2014/main" id="{459EAA34-4CBD-4836-8FB9-E4972A4D4702}"/>
              </a:ext>
            </a:extLst>
          </p:cNvPr>
          <p:cNvSpPr>
            <a:spLocks noGrp="1"/>
          </p:cNvSpPr>
          <p:nvPr>
            <p:ph type="body" sz="quarter" idx="29" hasCustomPrompt="1"/>
          </p:nvPr>
        </p:nvSpPr>
        <p:spPr>
          <a:xfrm>
            <a:off x="4324491" y="4137438"/>
            <a:ext cx="1573660" cy="1615027"/>
          </a:xfrm>
        </p:spPr>
        <p:txBody>
          <a:bodyPr wrap="square" anchor="t">
            <a:noAutofit/>
          </a:bodyPr>
          <a:lstStyle>
            <a:lvl1pPr>
              <a:spcBef>
                <a:spcPts val="0"/>
              </a:spcBef>
              <a:spcAft>
                <a:spcPts val="0"/>
              </a:spcAft>
              <a:defRPr sz="1600">
                <a:solidFill>
                  <a:schemeClr val="tx1"/>
                </a:solidFill>
              </a:defRPr>
            </a:lvl1pPr>
            <a:lvl2pPr marL="0" indent="0">
              <a:spcBef>
                <a:spcPts val="0"/>
              </a:spcBef>
              <a:spcAft>
                <a:spcPts val="0"/>
              </a:spcAft>
              <a:buFont typeface="Barlow" panose="020B0604020202020204" pitchFamily="34" charset="0"/>
              <a:buNone/>
              <a:defRPr>
                <a:solidFill>
                  <a:schemeClr val="bg1"/>
                </a:solidFill>
              </a:defRPr>
            </a:lvl2pPr>
          </a:lstStyle>
          <a:p>
            <a:pPr lvl="0"/>
            <a:r>
              <a:rPr lang="en-GB"/>
              <a:t>Title and brief role description here</a:t>
            </a:r>
          </a:p>
        </p:txBody>
      </p:sp>
      <p:sp>
        <p:nvSpPr>
          <p:cNvPr id="27" name="Name 4">
            <a:extLst>
              <a:ext uri="{FF2B5EF4-FFF2-40B4-BE49-F238E27FC236}">
                <a16:creationId xmlns:a16="http://schemas.microsoft.com/office/drawing/2014/main" id="{95119930-DF3D-4F95-9821-DD803BEC06B8}"/>
              </a:ext>
            </a:extLst>
          </p:cNvPr>
          <p:cNvSpPr>
            <a:spLocks noGrp="1"/>
          </p:cNvSpPr>
          <p:nvPr>
            <p:ph type="body" sz="quarter" idx="31" hasCustomPrompt="1"/>
          </p:nvPr>
        </p:nvSpPr>
        <p:spPr>
          <a:xfrm>
            <a:off x="6282020" y="1728407"/>
            <a:ext cx="1573660" cy="589072"/>
          </a:xfrm>
        </p:spPr>
        <p:txBody>
          <a:bodyPr wrap="square" anchor="t">
            <a:spAutoFit/>
          </a:bodyPr>
          <a:lstStyle>
            <a:lvl1pPr>
              <a:spcBef>
                <a:spcPts val="0"/>
              </a:spcBef>
              <a:spcAft>
                <a:spcPts val="0"/>
              </a:spcAft>
              <a:defRPr sz="1800" b="1" cap="none" baseline="0">
                <a:solidFill>
                  <a:schemeClr val="tx1"/>
                </a:solidFill>
              </a:defRPr>
            </a:lvl1pPr>
            <a:lvl2pPr marL="0" indent="0">
              <a:spcBef>
                <a:spcPts val="0"/>
              </a:spcBef>
              <a:spcAft>
                <a:spcPts val="0"/>
              </a:spcAft>
              <a:buFont typeface="Barlow" panose="020B0604020202020204" pitchFamily="34" charset="0"/>
              <a:buNone/>
              <a:defRPr sz="1800" b="1" cap="none" baseline="0">
                <a:solidFill>
                  <a:schemeClr val="tx1"/>
                </a:solidFill>
              </a:defRPr>
            </a:lvl2pPr>
          </a:lstStyle>
          <a:p>
            <a:pPr lvl="0"/>
            <a:r>
              <a:rPr lang="en-GB"/>
              <a:t>First name</a:t>
            </a:r>
          </a:p>
          <a:p>
            <a:pPr lvl="1"/>
            <a:r>
              <a:rPr lang="en-GB"/>
              <a:t>Last name</a:t>
            </a:r>
          </a:p>
        </p:txBody>
      </p:sp>
      <p:sp>
        <p:nvSpPr>
          <p:cNvPr id="28" name="Placeholder 4">
            <a:extLst>
              <a:ext uri="{FF2B5EF4-FFF2-40B4-BE49-F238E27FC236}">
                <a16:creationId xmlns:a16="http://schemas.microsoft.com/office/drawing/2014/main" id="{F1EC47F3-3364-4097-9549-A48AAC2F5219}"/>
              </a:ext>
            </a:extLst>
          </p:cNvPr>
          <p:cNvSpPr>
            <a:spLocks noGrp="1"/>
          </p:cNvSpPr>
          <p:nvPr>
            <p:ph type="body" sz="quarter" idx="32" hasCustomPrompt="1"/>
          </p:nvPr>
        </p:nvSpPr>
        <p:spPr>
          <a:xfrm>
            <a:off x="6258930" y="4149440"/>
            <a:ext cx="1573660" cy="1615027"/>
          </a:xfrm>
        </p:spPr>
        <p:txBody>
          <a:bodyPr wrap="square" anchor="t">
            <a:noAutofit/>
          </a:bodyPr>
          <a:lstStyle>
            <a:lvl1pPr>
              <a:spcBef>
                <a:spcPts val="0"/>
              </a:spcBef>
              <a:spcAft>
                <a:spcPts val="0"/>
              </a:spcAft>
              <a:defRPr sz="1600">
                <a:solidFill>
                  <a:schemeClr val="tx1"/>
                </a:solidFill>
              </a:defRPr>
            </a:lvl1pPr>
            <a:lvl2pPr marL="0" indent="0">
              <a:spcBef>
                <a:spcPts val="0"/>
              </a:spcBef>
              <a:spcAft>
                <a:spcPts val="0"/>
              </a:spcAft>
              <a:buFont typeface="Barlow" panose="020B0604020202020204" pitchFamily="34" charset="0"/>
              <a:buNone/>
              <a:defRPr>
                <a:solidFill>
                  <a:schemeClr val="bg1"/>
                </a:solidFill>
              </a:defRPr>
            </a:lvl2pPr>
          </a:lstStyle>
          <a:p>
            <a:pPr lvl="0"/>
            <a:r>
              <a:rPr lang="en-GB"/>
              <a:t>Title and brief role description here</a:t>
            </a:r>
          </a:p>
        </p:txBody>
      </p:sp>
      <p:sp>
        <p:nvSpPr>
          <p:cNvPr id="30" name="Name 5">
            <a:extLst>
              <a:ext uri="{FF2B5EF4-FFF2-40B4-BE49-F238E27FC236}">
                <a16:creationId xmlns:a16="http://schemas.microsoft.com/office/drawing/2014/main" id="{8BC3BB59-8297-4139-8EEB-7AA6A362059C}"/>
              </a:ext>
            </a:extLst>
          </p:cNvPr>
          <p:cNvSpPr>
            <a:spLocks noGrp="1"/>
          </p:cNvSpPr>
          <p:nvPr>
            <p:ph type="body" sz="quarter" idx="34" hasCustomPrompt="1"/>
          </p:nvPr>
        </p:nvSpPr>
        <p:spPr>
          <a:xfrm>
            <a:off x="8228389" y="1728407"/>
            <a:ext cx="1573660" cy="589072"/>
          </a:xfrm>
        </p:spPr>
        <p:txBody>
          <a:bodyPr wrap="square" anchor="t">
            <a:spAutoFit/>
          </a:bodyPr>
          <a:lstStyle>
            <a:lvl1pPr>
              <a:spcBef>
                <a:spcPts val="0"/>
              </a:spcBef>
              <a:spcAft>
                <a:spcPts val="0"/>
              </a:spcAft>
              <a:defRPr sz="1800" b="1" cap="none" baseline="0">
                <a:solidFill>
                  <a:schemeClr val="tx1"/>
                </a:solidFill>
              </a:defRPr>
            </a:lvl1pPr>
            <a:lvl2pPr marL="0" indent="0">
              <a:spcBef>
                <a:spcPts val="0"/>
              </a:spcBef>
              <a:spcAft>
                <a:spcPts val="0"/>
              </a:spcAft>
              <a:buFont typeface="Barlow" panose="020B0604020202020204" pitchFamily="34" charset="0"/>
              <a:buNone/>
              <a:defRPr sz="1800" b="1" cap="none" baseline="0">
                <a:solidFill>
                  <a:schemeClr val="tx1"/>
                </a:solidFill>
              </a:defRPr>
            </a:lvl2pPr>
          </a:lstStyle>
          <a:p>
            <a:pPr lvl="0"/>
            <a:r>
              <a:rPr lang="en-GB"/>
              <a:t>First name</a:t>
            </a:r>
          </a:p>
          <a:p>
            <a:pPr lvl="1"/>
            <a:r>
              <a:rPr lang="en-GB"/>
              <a:t>Last name</a:t>
            </a:r>
          </a:p>
        </p:txBody>
      </p:sp>
      <p:sp>
        <p:nvSpPr>
          <p:cNvPr id="31" name="Placeholder 5">
            <a:extLst>
              <a:ext uri="{FF2B5EF4-FFF2-40B4-BE49-F238E27FC236}">
                <a16:creationId xmlns:a16="http://schemas.microsoft.com/office/drawing/2014/main" id="{3539E75B-AA24-4E49-B21A-8AAB8E62C410}"/>
              </a:ext>
            </a:extLst>
          </p:cNvPr>
          <p:cNvSpPr>
            <a:spLocks noGrp="1"/>
          </p:cNvSpPr>
          <p:nvPr>
            <p:ph type="body" sz="quarter" idx="35" hasCustomPrompt="1"/>
          </p:nvPr>
        </p:nvSpPr>
        <p:spPr>
          <a:xfrm>
            <a:off x="8193369" y="4149440"/>
            <a:ext cx="1573660" cy="1615027"/>
          </a:xfrm>
        </p:spPr>
        <p:txBody>
          <a:bodyPr wrap="square" anchor="t">
            <a:noAutofit/>
          </a:bodyPr>
          <a:lstStyle>
            <a:lvl1pPr>
              <a:spcBef>
                <a:spcPts val="0"/>
              </a:spcBef>
              <a:spcAft>
                <a:spcPts val="0"/>
              </a:spcAft>
              <a:defRPr sz="1600">
                <a:solidFill>
                  <a:schemeClr val="tx1"/>
                </a:solidFill>
              </a:defRPr>
            </a:lvl1pPr>
            <a:lvl2pPr marL="0" indent="0">
              <a:spcBef>
                <a:spcPts val="0"/>
              </a:spcBef>
              <a:spcAft>
                <a:spcPts val="0"/>
              </a:spcAft>
              <a:buFont typeface="Barlow" panose="020B0604020202020204" pitchFamily="34" charset="0"/>
              <a:buNone/>
              <a:defRPr>
                <a:solidFill>
                  <a:schemeClr val="bg1"/>
                </a:solidFill>
              </a:defRPr>
            </a:lvl2pPr>
          </a:lstStyle>
          <a:p>
            <a:pPr lvl="0"/>
            <a:r>
              <a:rPr lang="en-GB"/>
              <a:t>Title and brief role description here</a:t>
            </a:r>
          </a:p>
        </p:txBody>
      </p:sp>
      <p:sp>
        <p:nvSpPr>
          <p:cNvPr id="33" name="Name 6">
            <a:extLst>
              <a:ext uri="{FF2B5EF4-FFF2-40B4-BE49-F238E27FC236}">
                <a16:creationId xmlns:a16="http://schemas.microsoft.com/office/drawing/2014/main" id="{3F21806D-0731-464D-A660-3F50C5CAF670}"/>
              </a:ext>
            </a:extLst>
          </p:cNvPr>
          <p:cNvSpPr>
            <a:spLocks noGrp="1"/>
          </p:cNvSpPr>
          <p:nvPr>
            <p:ph type="body" sz="quarter" idx="37" hasCustomPrompt="1"/>
          </p:nvPr>
        </p:nvSpPr>
        <p:spPr>
          <a:xfrm>
            <a:off x="10174757" y="1714892"/>
            <a:ext cx="1573660" cy="589072"/>
          </a:xfrm>
        </p:spPr>
        <p:txBody>
          <a:bodyPr wrap="square" anchor="t">
            <a:spAutoFit/>
          </a:bodyPr>
          <a:lstStyle>
            <a:lvl1pPr>
              <a:spcBef>
                <a:spcPts val="0"/>
              </a:spcBef>
              <a:spcAft>
                <a:spcPts val="0"/>
              </a:spcAft>
              <a:defRPr sz="1800" b="1" cap="none" baseline="0">
                <a:solidFill>
                  <a:schemeClr val="tx1"/>
                </a:solidFill>
              </a:defRPr>
            </a:lvl1pPr>
            <a:lvl2pPr marL="0" indent="0">
              <a:spcBef>
                <a:spcPts val="0"/>
              </a:spcBef>
              <a:spcAft>
                <a:spcPts val="0"/>
              </a:spcAft>
              <a:buFont typeface="Barlow" panose="020B0604020202020204" pitchFamily="34" charset="0"/>
              <a:buNone/>
              <a:defRPr sz="1800" b="1" cap="none" baseline="0">
                <a:solidFill>
                  <a:schemeClr val="tx1"/>
                </a:solidFill>
              </a:defRPr>
            </a:lvl2pPr>
          </a:lstStyle>
          <a:p>
            <a:pPr lvl="0"/>
            <a:r>
              <a:rPr lang="en-GB"/>
              <a:t>First name</a:t>
            </a:r>
          </a:p>
          <a:p>
            <a:pPr lvl="1"/>
            <a:r>
              <a:rPr lang="en-GB"/>
              <a:t>Last name</a:t>
            </a:r>
          </a:p>
        </p:txBody>
      </p:sp>
      <p:sp>
        <p:nvSpPr>
          <p:cNvPr id="34" name="Placeholder 6">
            <a:extLst>
              <a:ext uri="{FF2B5EF4-FFF2-40B4-BE49-F238E27FC236}">
                <a16:creationId xmlns:a16="http://schemas.microsoft.com/office/drawing/2014/main" id="{E534BACD-3BA5-4149-ABE3-6C66E16EC23C}"/>
              </a:ext>
            </a:extLst>
          </p:cNvPr>
          <p:cNvSpPr>
            <a:spLocks noGrp="1"/>
          </p:cNvSpPr>
          <p:nvPr>
            <p:ph type="body" sz="quarter" idx="38" hasCustomPrompt="1"/>
          </p:nvPr>
        </p:nvSpPr>
        <p:spPr>
          <a:xfrm>
            <a:off x="10127809" y="4135925"/>
            <a:ext cx="1573660" cy="1615027"/>
          </a:xfrm>
        </p:spPr>
        <p:txBody>
          <a:bodyPr wrap="square" anchor="t">
            <a:noAutofit/>
          </a:bodyPr>
          <a:lstStyle>
            <a:lvl1pPr>
              <a:spcBef>
                <a:spcPts val="0"/>
              </a:spcBef>
              <a:spcAft>
                <a:spcPts val="0"/>
              </a:spcAft>
              <a:defRPr sz="1600">
                <a:solidFill>
                  <a:schemeClr val="tx1"/>
                </a:solidFill>
              </a:defRPr>
            </a:lvl1pPr>
            <a:lvl2pPr marL="0" indent="0">
              <a:spcBef>
                <a:spcPts val="0"/>
              </a:spcBef>
              <a:spcAft>
                <a:spcPts val="0"/>
              </a:spcAft>
              <a:buFont typeface="Barlow" panose="020B0604020202020204" pitchFamily="34" charset="0"/>
              <a:buNone/>
              <a:defRPr>
                <a:solidFill>
                  <a:schemeClr val="bg1"/>
                </a:solidFill>
              </a:defRPr>
            </a:lvl2pPr>
          </a:lstStyle>
          <a:p>
            <a:pPr lvl="0"/>
            <a:r>
              <a:rPr lang="en-GB"/>
              <a:t>Title and brief role description here</a:t>
            </a:r>
          </a:p>
        </p:txBody>
      </p:sp>
      <p:sp>
        <p:nvSpPr>
          <p:cNvPr id="2" name="Title 1">
            <a:extLst>
              <a:ext uri="{FF2B5EF4-FFF2-40B4-BE49-F238E27FC236}">
                <a16:creationId xmlns:a16="http://schemas.microsoft.com/office/drawing/2014/main" id="{24ADF9F4-0984-90BB-D24E-468E60FF06E5}"/>
              </a:ext>
            </a:extLst>
          </p:cNvPr>
          <p:cNvSpPr>
            <a:spLocks noGrp="1"/>
          </p:cNvSpPr>
          <p:nvPr>
            <p:ph type="title" hasCustomPrompt="1"/>
          </p:nvPr>
        </p:nvSpPr>
        <p:spPr/>
        <p:txBody>
          <a:bodyPr vert="horz" wrap="square" lIns="0" tIns="0" rIns="0" bIns="0" rtlCol="0" anchor="b">
            <a:noAutofit/>
          </a:bodyPr>
          <a:lstStyle>
            <a:lvl1pPr>
              <a:defRPr lang="en-GB" dirty="0"/>
            </a:lvl1pPr>
          </a:lstStyle>
          <a:p>
            <a:pPr lvl="0"/>
            <a:r>
              <a:rPr lang="en-US"/>
              <a:t>Biographies / Team Slide</a:t>
            </a:r>
            <a:endParaRPr lang="en-GB"/>
          </a:p>
        </p:txBody>
      </p:sp>
      <p:sp>
        <p:nvSpPr>
          <p:cNvPr id="3" name="Picture Placeholder 2">
            <a:extLst>
              <a:ext uri="{FF2B5EF4-FFF2-40B4-BE49-F238E27FC236}">
                <a16:creationId xmlns:a16="http://schemas.microsoft.com/office/drawing/2014/main" id="{63AACEFD-B915-0A46-F0D5-18898F9C42EA}"/>
              </a:ext>
              <a:ext uri="{C183D7F6-B498-43B3-948B-1728B52AA6E4}">
                <adec:decorative xmlns:adec="http://schemas.microsoft.com/office/drawing/2017/decorative" val="1"/>
              </a:ext>
            </a:extLst>
          </p:cNvPr>
          <p:cNvSpPr>
            <a:spLocks noGrp="1"/>
          </p:cNvSpPr>
          <p:nvPr>
            <p:ph type="pic" sz="quarter" idx="19"/>
          </p:nvPr>
        </p:nvSpPr>
        <p:spPr>
          <a:xfrm>
            <a:off x="442913" y="2425452"/>
            <a:ext cx="1573660" cy="1573200"/>
          </a:xfrm>
          <a:custGeom>
            <a:avLst/>
            <a:gdLst>
              <a:gd name="connsiteX0" fmla="*/ 0 w 1573660"/>
              <a:gd name="connsiteY0" fmla="*/ 0 h 1573200"/>
              <a:gd name="connsiteX1" fmla="*/ 1573660 w 1573660"/>
              <a:gd name="connsiteY1" fmla="*/ 0 h 1573200"/>
              <a:gd name="connsiteX2" fmla="*/ 1573660 w 1573660"/>
              <a:gd name="connsiteY2" fmla="*/ 1349792 h 1573200"/>
              <a:gd name="connsiteX3" fmla="*/ 1350252 w 1573660"/>
              <a:gd name="connsiteY3" fmla="*/ 1573200 h 1573200"/>
              <a:gd name="connsiteX4" fmla="*/ 0 w 1573660"/>
              <a:gd name="connsiteY4" fmla="*/ 1573200 h 15732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73660" h="1573200">
                <a:moveTo>
                  <a:pt x="0" y="0"/>
                </a:moveTo>
                <a:lnTo>
                  <a:pt x="1573660" y="0"/>
                </a:lnTo>
                <a:lnTo>
                  <a:pt x="1573660" y="1349792"/>
                </a:lnTo>
                <a:lnTo>
                  <a:pt x="1350252" y="1573200"/>
                </a:lnTo>
                <a:lnTo>
                  <a:pt x="0" y="1573200"/>
                </a:lnTo>
                <a:close/>
              </a:path>
            </a:pathLst>
          </a:custGeom>
          <a:pattFill prst="dkUpDiag">
            <a:fgClr>
              <a:schemeClr val="bg1">
                <a:lumMod val="85000"/>
              </a:schemeClr>
            </a:fgClr>
            <a:bgClr>
              <a:schemeClr val="bg1"/>
            </a:bgClr>
          </a:pattFill>
        </p:spPr>
        <p:txBody>
          <a:bodyPr vert="horz" wrap="square" lIns="0" tIns="0" rIns="0" bIns="0" rtlCol="0" anchor="b">
            <a:noAutofit/>
          </a:bodyPr>
          <a:lstStyle>
            <a:lvl1pPr>
              <a:defRPr lang="en-GB" sz="1200" dirty="0"/>
            </a:lvl1pPr>
          </a:lstStyle>
          <a:p>
            <a:pPr lvl="0" algn="ctr"/>
            <a:r>
              <a:rPr lang="en-US"/>
              <a:t>Click icon to add picture</a:t>
            </a:r>
            <a:endParaRPr lang="en-GB"/>
          </a:p>
        </p:txBody>
      </p:sp>
      <p:sp>
        <p:nvSpPr>
          <p:cNvPr id="4" name="Picture Placeholder 3">
            <a:extLst>
              <a:ext uri="{FF2B5EF4-FFF2-40B4-BE49-F238E27FC236}">
                <a16:creationId xmlns:a16="http://schemas.microsoft.com/office/drawing/2014/main" id="{40929D50-022D-171B-E0D9-189219148AF4}"/>
              </a:ext>
              <a:ext uri="{C183D7F6-B498-43B3-948B-1728B52AA6E4}">
                <adec:decorative xmlns:adec="http://schemas.microsoft.com/office/drawing/2017/decorative" val="1"/>
              </a:ext>
            </a:extLst>
          </p:cNvPr>
          <p:cNvSpPr>
            <a:spLocks noGrp="1"/>
          </p:cNvSpPr>
          <p:nvPr>
            <p:ph type="pic" sz="quarter" idx="39"/>
          </p:nvPr>
        </p:nvSpPr>
        <p:spPr>
          <a:xfrm>
            <a:off x="2389282" y="2435462"/>
            <a:ext cx="1573660" cy="1573200"/>
          </a:xfrm>
          <a:custGeom>
            <a:avLst/>
            <a:gdLst>
              <a:gd name="connsiteX0" fmla="*/ 0 w 1573660"/>
              <a:gd name="connsiteY0" fmla="*/ 0 h 1573200"/>
              <a:gd name="connsiteX1" fmla="*/ 1573660 w 1573660"/>
              <a:gd name="connsiteY1" fmla="*/ 0 h 1573200"/>
              <a:gd name="connsiteX2" fmla="*/ 1573660 w 1573660"/>
              <a:gd name="connsiteY2" fmla="*/ 1349792 h 1573200"/>
              <a:gd name="connsiteX3" fmla="*/ 1350252 w 1573660"/>
              <a:gd name="connsiteY3" fmla="*/ 1573200 h 1573200"/>
              <a:gd name="connsiteX4" fmla="*/ 0 w 1573660"/>
              <a:gd name="connsiteY4" fmla="*/ 1573200 h 15732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73660" h="1573200">
                <a:moveTo>
                  <a:pt x="0" y="0"/>
                </a:moveTo>
                <a:lnTo>
                  <a:pt x="1573660" y="0"/>
                </a:lnTo>
                <a:lnTo>
                  <a:pt x="1573660" y="1349792"/>
                </a:lnTo>
                <a:lnTo>
                  <a:pt x="1350252" y="1573200"/>
                </a:lnTo>
                <a:lnTo>
                  <a:pt x="0" y="1573200"/>
                </a:lnTo>
                <a:close/>
              </a:path>
            </a:pathLst>
          </a:custGeom>
          <a:pattFill prst="dkUpDiag">
            <a:fgClr>
              <a:schemeClr val="bg1">
                <a:lumMod val="85000"/>
              </a:schemeClr>
            </a:fgClr>
            <a:bgClr>
              <a:schemeClr val="bg1"/>
            </a:bgClr>
          </a:pattFill>
        </p:spPr>
        <p:txBody>
          <a:bodyPr vert="horz" wrap="square" lIns="0" tIns="0" rIns="0" bIns="0" rtlCol="0" anchor="b">
            <a:noAutofit/>
          </a:bodyPr>
          <a:lstStyle>
            <a:lvl1pPr>
              <a:defRPr lang="en-GB" sz="1200" dirty="0"/>
            </a:lvl1pPr>
          </a:lstStyle>
          <a:p>
            <a:pPr lvl="0" algn="ctr"/>
            <a:r>
              <a:rPr lang="en-US"/>
              <a:t>Click icon to add picture</a:t>
            </a:r>
            <a:endParaRPr lang="en-GB"/>
          </a:p>
        </p:txBody>
      </p:sp>
      <p:sp>
        <p:nvSpPr>
          <p:cNvPr id="5" name="Picture Placeholder 4">
            <a:extLst>
              <a:ext uri="{FF2B5EF4-FFF2-40B4-BE49-F238E27FC236}">
                <a16:creationId xmlns:a16="http://schemas.microsoft.com/office/drawing/2014/main" id="{55252DD7-7237-AE6F-A768-127C2A883C8D}"/>
              </a:ext>
              <a:ext uri="{C183D7F6-B498-43B3-948B-1728B52AA6E4}">
                <adec:decorative xmlns:adec="http://schemas.microsoft.com/office/drawing/2017/decorative" val="1"/>
              </a:ext>
            </a:extLst>
          </p:cNvPr>
          <p:cNvSpPr>
            <a:spLocks noGrp="1"/>
          </p:cNvSpPr>
          <p:nvPr>
            <p:ph type="pic" sz="quarter" idx="40"/>
          </p:nvPr>
        </p:nvSpPr>
        <p:spPr>
          <a:xfrm>
            <a:off x="4324491" y="2435462"/>
            <a:ext cx="1573660" cy="1573200"/>
          </a:xfrm>
          <a:custGeom>
            <a:avLst/>
            <a:gdLst>
              <a:gd name="connsiteX0" fmla="*/ 0 w 1573660"/>
              <a:gd name="connsiteY0" fmla="*/ 0 h 1573200"/>
              <a:gd name="connsiteX1" fmla="*/ 1573660 w 1573660"/>
              <a:gd name="connsiteY1" fmla="*/ 0 h 1573200"/>
              <a:gd name="connsiteX2" fmla="*/ 1573660 w 1573660"/>
              <a:gd name="connsiteY2" fmla="*/ 1349792 h 1573200"/>
              <a:gd name="connsiteX3" fmla="*/ 1350252 w 1573660"/>
              <a:gd name="connsiteY3" fmla="*/ 1573200 h 1573200"/>
              <a:gd name="connsiteX4" fmla="*/ 0 w 1573660"/>
              <a:gd name="connsiteY4" fmla="*/ 1573200 h 15732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73660" h="1573200">
                <a:moveTo>
                  <a:pt x="0" y="0"/>
                </a:moveTo>
                <a:lnTo>
                  <a:pt x="1573660" y="0"/>
                </a:lnTo>
                <a:lnTo>
                  <a:pt x="1573660" y="1349792"/>
                </a:lnTo>
                <a:lnTo>
                  <a:pt x="1350252" y="1573200"/>
                </a:lnTo>
                <a:lnTo>
                  <a:pt x="0" y="1573200"/>
                </a:lnTo>
                <a:close/>
              </a:path>
            </a:pathLst>
          </a:custGeom>
          <a:pattFill prst="dkUpDiag">
            <a:fgClr>
              <a:schemeClr val="bg1">
                <a:lumMod val="85000"/>
              </a:schemeClr>
            </a:fgClr>
            <a:bgClr>
              <a:schemeClr val="bg1"/>
            </a:bgClr>
          </a:pattFill>
        </p:spPr>
        <p:txBody>
          <a:bodyPr vert="horz" wrap="square" lIns="0" tIns="0" rIns="0" bIns="0" rtlCol="0" anchor="b">
            <a:noAutofit/>
          </a:bodyPr>
          <a:lstStyle>
            <a:lvl1pPr>
              <a:defRPr lang="en-GB" sz="1200" dirty="0"/>
            </a:lvl1pPr>
          </a:lstStyle>
          <a:p>
            <a:pPr lvl="0" algn="ctr"/>
            <a:r>
              <a:rPr lang="en-US"/>
              <a:t>Click icon to add picture</a:t>
            </a:r>
            <a:endParaRPr lang="en-GB"/>
          </a:p>
        </p:txBody>
      </p:sp>
      <p:sp>
        <p:nvSpPr>
          <p:cNvPr id="6" name="Picture Placeholder 5">
            <a:extLst>
              <a:ext uri="{FF2B5EF4-FFF2-40B4-BE49-F238E27FC236}">
                <a16:creationId xmlns:a16="http://schemas.microsoft.com/office/drawing/2014/main" id="{254F9465-CEA1-9BEA-65BC-07DE517E4AC6}"/>
              </a:ext>
              <a:ext uri="{C183D7F6-B498-43B3-948B-1728B52AA6E4}">
                <adec:decorative xmlns:adec="http://schemas.microsoft.com/office/drawing/2017/decorative" val="1"/>
              </a:ext>
            </a:extLst>
          </p:cNvPr>
          <p:cNvSpPr>
            <a:spLocks noGrp="1"/>
          </p:cNvSpPr>
          <p:nvPr>
            <p:ph type="pic" sz="quarter" idx="41"/>
          </p:nvPr>
        </p:nvSpPr>
        <p:spPr>
          <a:xfrm>
            <a:off x="6258930" y="2435462"/>
            <a:ext cx="1573660" cy="1573200"/>
          </a:xfrm>
          <a:custGeom>
            <a:avLst/>
            <a:gdLst>
              <a:gd name="connsiteX0" fmla="*/ 0 w 1573660"/>
              <a:gd name="connsiteY0" fmla="*/ 0 h 1573200"/>
              <a:gd name="connsiteX1" fmla="*/ 1573660 w 1573660"/>
              <a:gd name="connsiteY1" fmla="*/ 0 h 1573200"/>
              <a:gd name="connsiteX2" fmla="*/ 1573660 w 1573660"/>
              <a:gd name="connsiteY2" fmla="*/ 1349792 h 1573200"/>
              <a:gd name="connsiteX3" fmla="*/ 1350252 w 1573660"/>
              <a:gd name="connsiteY3" fmla="*/ 1573200 h 1573200"/>
              <a:gd name="connsiteX4" fmla="*/ 0 w 1573660"/>
              <a:gd name="connsiteY4" fmla="*/ 1573200 h 15732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73660" h="1573200">
                <a:moveTo>
                  <a:pt x="0" y="0"/>
                </a:moveTo>
                <a:lnTo>
                  <a:pt x="1573660" y="0"/>
                </a:lnTo>
                <a:lnTo>
                  <a:pt x="1573660" y="1349792"/>
                </a:lnTo>
                <a:lnTo>
                  <a:pt x="1350252" y="1573200"/>
                </a:lnTo>
                <a:lnTo>
                  <a:pt x="0" y="1573200"/>
                </a:lnTo>
                <a:close/>
              </a:path>
            </a:pathLst>
          </a:custGeom>
          <a:pattFill prst="dkUpDiag">
            <a:fgClr>
              <a:schemeClr val="bg1">
                <a:lumMod val="85000"/>
              </a:schemeClr>
            </a:fgClr>
            <a:bgClr>
              <a:schemeClr val="bg1"/>
            </a:bgClr>
          </a:pattFill>
        </p:spPr>
        <p:txBody>
          <a:bodyPr vert="horz" wrap="square" lIns="0" tIns="0" rIns="0" bIns="0" rtlCol="0" anchor="b">
            <a:noAutofit/>
          </a:bodyPr>
          <a:lstStyle>
            <a:lvl1pPr>
              <a:defRPr lang="en-GB" sz="1200" dirty="0"/>
            </a:lvl1pPr>
          </a:lstStyle>
          <a:p>
            <a:pPr lvl="0" algn="ctr"/>
            <a:r>
              <a:rPr lang="en-US"/>
              <a:t>Click icon to add picture</a:t>
            </a:r>
            <a:endParaRPr lang="en-GB"/>
          </a:p>
        </p:txBody>
      </p:sp>
      <p:sp>
        <p:nvSpPr>
          <p:cNvPr id="7" name="Picture Placeholder 6">
            <a:extLst>
              <a:ext uri="{FF2B5EF4-FFF2-40B4-BE49-F238E27FC236}">
                <a16:creationId xmlns:a16="http://schemas.microsoft.com/office/drawing/2014/main" id="{BC1BCF32-98B4-EADC-44D5-5CEA9370945E}"/>
              </a:ext>
              <a:ext uri="{C183D7F6-B498-43B3-948B-1728B52AA6E4}">
                <adec:decorative xmlns:adec="http://schemas.microsoft.com/office/drawing/2017/decorative" val="1"/>
              </a:ext>
            </a:extLst>
          </p:cNvPr>
          <p:cNvSpPr>
            <a:spLocks noGrp="1"/>
          </p:cNvSpPr>
          <p:nvPr>
            <p:ph type="pic" sz="quarter" idx="42"/>
          </p:nvPr>
        </p:nvSpPr>
        <p:spPr>
          <a:xfrm>
            <a:off x="8193369" y="2435462"/>
            <a:ext cx="1573660" cy="1573200"/>
          </a:xfrm>
          <a:custGeom>
            <a:avLst/>
            <a:gdLst>
              <a:gd name="connsiteX0" fmla="*/ 0 w 1573660"/>
              <a:gd name="connsiteY0" fmla="*/ 0 h 1573200"/>
              <a:gd name="connsiteX1" fmla="*/ 1573660 w 1573660"/>
              <a:gd name="connsiteY1" fmla="*/ 0 h 1573200"/>
              <a:gd name="connsiteX2" fmla="*/ 1573660 w 1573660"/>
              <a:gd name="connsiteY2" fmla="*/ 1349792 h 1573200"/>
              <a:gd name="connsiteX3" fmla="*/ 1350252 w 1573660"/>
              <a:gd name="connsiteY3" fmla="*/ 1573200 h 1573200"/>
              <a:gd name="connsiteX4" fmla="*/ 0 w 1573660"/>
              <a:gd name="connsiteY4" fmla="*/ 1573200 h 15732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73660" h="1573200">
                <a:moveTo>
                  <a:pt x="0" y="0"/>
                </a:moveTo>
                <a:lnTo>
                  <a:pt x="1573660" y="0"/>
                </a:lnTo>
                <a:lnTo>
                  <a:pt x="1573660" y="1349792"/>
                </a:lnTo>
                <a:lnTo>
                  <a:pt x="1350252" y="1573200"/>
                </a:lnTo>
                <a:lnTo>
                  <a:pt x="0" y="1573200"/>
                </a:lnTo>
                <a:close/>
              </a:path>
            </a:pathLst>
          </a:custGeom>
          <a:pattFill prst="dkUpDiag">
            <a:fgClr>
              <a:schemeClr val="bg1">
                <a:lumMod val="85000"/>
              </a:schemeClr>
            </a:fgClr>
            <a:bgClr>
              <a:schemeClr val="bg1"/>
            </a:bgClr>
          </a:pattFill>
        </p:spPr>
        <p:txBody>
          <a:bodyPr vert="horz" wrap="square" lIns="0" tIns="0" rIns="0" bIns="0" rtlCol="0" anchor="b">
            <a:noAutofit/>
          </a:bodyPr>
          <a:lstStyle>
            <a:lvl1pPr>
              <a:defRPr lang="en-GB" sz="1200" dirty="0"/>
            </a:lvl1pPr>
          </a:lstStyle>
          <a:p>
            <a:pPr lvl="0" algn="ctr"/>
            <a:r>
              <a:rPr lang="en-US"/>
              <a:t>Click icon to add picture</a:t>
            </a:r>
            <a:endParaRPr lang="en-GB"/>
          </a:p>
        </p:txBody>
      </p:sp>
      <p:sp>
        <p:nvSpPr>
          <p:cNvPr id="8" name="Picture Placeholder 7">
            <a:extLst>
              <a:ext uri="{FF2B5EF4-FFF2-40B4-BE49-F238E27FC236}">
                <a16:creationId xmlns:a16="http://schemas.microsoft.com/office/drawing/2014/main" id="{29DEB166-4C7E-A020-1149-92ACB95FF7D1}"/>
              </a:ext>
              <a:ext uri="{C183D7F6-B498-43B3-948B-1728B52AA6E4}">
                <adec:decorative xmlns:adec="http://schemas.microsoft.com/office/drawing/2017/decorative" val="1"/>
              </a:ext>
            </a:extLst>
          </p:cNvPr>
          <p:cNvSpPr>
            <a:spLocks noGrp="1"/>
          </p:cNvSpPr>
          <p:nvPr>
            <p:ph type="pic" sz="quarter" idx="43"/>
          </p:nvPr>
        </p:nvSpPr>
        <p:spPr>
          <a:xfrm>
            <a:off x="10127809" y="2435462"/>
            <a:ext cx="1573660" cy="1573200"/>
          </a:xfrm>
          <a:custGeom>
            <a:avLst/>
            <a:gdLst>
              <a:gd name="connsiteX0" fmla="*/ 0 w 1573660"/>
              <a:gd name="connsiteY0" fmla="*/ 0 h 1573200"/>
              <a:gd name="connsiteX1" fmla="*/ 1573660 w 1573660"/>
              <a:gd name="connsiteY1" fmla="*/ 0 h 1573200"/>
              <a:gd name="connsiteX2" fmla="*/ 1573660 w 1573660"/>
              <a:gd name="connsiteY2" fmla="*/ 1349792 h 1573200"/>
              <a:gd name="connsiteX3" fmla="*/ 1350252 w 1573660"/>
              <a:gd name="connsiteY3" fmla="*/ 1573200 h 1573200"/>
              <a:gd name="connsiteX4" fmla="*/ 0 w 1573660"/>
              <a:gd name="connsiteY4" fmla="*/ 1573200 h 15732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73660" h="1573200">
                <a:moveTo>
                  <a:pt x="0" y="0"/>
                </a:moveTo>
                <a:lnTo>
                  <a:pt x="1573660" y="0"/>
                </a:lnTo>
                <a:lnTo>
                  <a:pt x="1573660" y="1349792"/>
                </a:lnTo>
                <a:lnTo>
                  <a:pt x="1350252" y="1573200"/>
                </a:lnTo>
                <a:lnTo>
                  <a:pt x="0" y="1573200"/>
                </a:lnTo>
                <a:close/>
              </a:path>
            </a:pathLst>
          </a:custGeom>
          <a:pattFill prst="dkUpDiag">
            <a:fgClr>
              <a:schemeClr val="bg1">
                <a:lumMod val="85000"/>
              </a:schemeClr>
            </a:fgClr>
            <a:bgClr>
              <a:schemeClr val="bg1"/>
            </a:bgClr>
          </a:pattFill>
        </p:spPr>
        <p:txBody>
          <a:bodyPr vert="horz" wrap="square" lIns="0" tIns="0" rIns="0" bIns="0" rtlCol="0" anchor="b">
            <a:noAutofit/>
          </a:bodyPr>
          <a:lstStyle>
            <a:lvl1pPr>
              <a:defRPr lang="en-GB" sz="1200" dirty="0"/>
            </a:lvl1pPr>
          </a:lstStyle>
          <a:p>
            <a:pPr lvl="0" algn="ctr"/>
            <a:r>
              <a:rPr lang="en-US"/>
              <a:t>Click icon to add picture</a:t>
            </a:r>
            <a:endParaRPr lang="en-GB"/>
          </a:p>
        </p:txBody>
      </p:sp>
    </p:spTree>
    <p:extLst>
      <p:ext uri="{BB962C8B-B14F-4D97-AF65-F5344CB8AC3E}">
        <p14:creationId xmlns:p14="http://schemas.microsoft.com/office/powerpoint/2010/main" val="2211291387"/>
      </p:ext>
    </p:extLst>
  </p:cSld>
  <p:clrMapOvr>
    <a:masterClrMapping/>
  </p:clrMapOvr>
  <p:extLst>
    <p:ext uri="{DCECCB84-F9BA-43D5-87BE-67443E8EF086}">
      <p15:sldGuideLst xmlns:p15="http://schemas.microsoft.com/office/powerpoint/2012/main"/>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p:cSld name="Quote/Statement slide">
    <p:bg>
      <p:bgPr>
        <a:solidFill>
          <a:schemeClr val="tx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24DFEA-2014-1751-E480-8A66CDCDA552}"/>
              </a:ext>
            </a:extLst>
          </p:cNvPr>
          <p:cNvSpPr>
            <a:spLocks noGrp="1"/>
          </p:cNvSpPr>
          <p:nvPr>
            <p:ph type="title" hasCustomPrompt="1"/>
          </p:nvPr>
        </p:nvSpPr>
        <p:spPr>
          <a:xfrm>
            <a:off x="431999" y="952108"/>
            <a:ext cx="6603801" cy="1662412"/>
          </a:xfrm>
        </p:spPr>
        <p:txBody>
          <a:bodyPr/>
          <a:lstStyle>
            <a:lvl1pPr>
              <a:lnSpc>
                <a:spcPct val="100000"/>
              </a:lnSpc>
              <a:defRPr sz="3200" b="1" cap="none" baseline="0">
                <a:solidFill>
                  <a:schemeClr val="bg1"/>
                </a:solidFill>
                <a:latin typeface="+mn-lt"/>
              </a:defRPr>
            </a:lvl1pPr>
          </a:lstStyle>
          <a:p>
            <a:r>
              <a:rPr lang="en-US"/>
              <a:t>Quote or statement here – </a:t>
            </a:r>
            <a:br>
              <a:rPr lang="en-US"/>
            </a:br>
            <a:r>
              <a:rPr lang="en-US"/>
              <a:t>only black text is fully accessible on teal, green or orange</a:t>
            </a:r>
            <a:endParaRPr lang="en-GB"/>
          </a:p>
        </p:txBody>
      </p:sp>
      <p:sp>
        <p:nvSpPr>
          <p:cNvPr id="3" name="Right Triangle 2">
            <a:extLst>
              <a:ext uri="{FF2B5EF4-FFF2-40B4-BE49-F238E27FC236}">
                <a16:creationId xmlns:a16="http://schemas.microsoft.com/office/drawing/2014/main" id="{A47BBA45-30B2-1AE1-4D29-166B974CDEE5}"/>
              </a:ext>
            </a:extLst>
          </p:cNvPr>
          <p:cNvSpPr/>
          <p:nvPr/>
        </p:nvSpPr>
        <p:spPr>
          <a:xfrm rot="16200000">
            <a:off x="9281601" y="3947601"/>
            <a:ext cx="2910399" cy="2910399"/>
          </a:xfrm>
          <a:prstGeom prst="rtTriangl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l">
              <a:lnSpc>
                <a:spcPct val="112000"/>
              </a:lnSpc>
              <a:spcBef>
                <a:spcPts val="400"/>
              </a:spcBef>
              <a:spcAft>
                <a:spcPts val="400"/>
              </a:spcAft>
            </a:pPr>
            <a:endParaRPr lang="en-GB" sz="1200">
              <a:solidFill>
                <a:schemeClr val="tx1"/>
              </a:solidFill>
            </a:endParaRPr>
          </a:p>
        </p:txBody>
      </p:sp>
      <p:sp>
        <p:nvSpPr>
          <p:cNvPr id="4" name="Right Triangle 3">
            <a:extLst>
              <a:ext uri="{FF2B5EF4-FFF2-40B4-BE49-F238E27FC236}">
                <a16:creationId xmlns:a16="http://schemas.microsoft.com/office/drawing/2014/main" id="{5BE389E3-E2EF-EDE2-E4A2-16BA15C4F331}"/>
              </a:ext>
            </a:extLst>
          </p:cNvPr>
          <p:cNvSpPr/>
          <p:nvPr userDrawn="1"/>
        </p:nvSpPr>
        <p:spPr>
          <a:xfrm rot="16200000">
            <a:off x="9281601" y="3947601"/>
            <a:ext cx="2910399" cy="2910399"/>
          </a:xfrm>
          <a:prstGeom prst="rtTriangl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l">
              <a:lnSpc>
                <a:spcPct val="112000"/>
              </a:lnSpc>
              <a:spcBef>
                <a:spcPts val="400"/>
              </a:spcBef>
              <a:spcAft>
                <a:spcPts val="400"/>
              </a:spcAft>
            </a:pPr>
            <a:endParaRPr lang="en-GB" sz="1200">
              <a:solidFill>
                <a:schemeClr val="tx1"/>
              </a:solidFill>
            </a:endParaRPr>
          </a:p>
        </p:txBody>
      </p:sp>
      <p:sp>
        <p:nvSpPr>
          <p:cNvPr id="14" name="TextBox 13">
            <a:extLst>
              <a:ext uri="{FF2B5EF4-FFF2-40B4-BE49-F238E27FC236}">
                <a16:creationId xmlns:a16="http://schemas.microsoft.com/office/drawing/2014/main" id="{132987A6-2A9A-15B5-784A-8648882BE9C2}"/>
              </a:ext>
            </a:extLst>
          </p:cNvPr>
          <p:cNvSpPr txBox="1"/>
          <p:nvPr userDrawn="1"/>
        </p:nvSpPr>
        <p:spPr>
          <a:xfrm>
            <a:off x="5849681" y="6479951"/>
            <a:ext cx="492637" cy="140488"/>
          </a:xfrm>
          <a:prstGeom prst="rect">
            <a:avLst/>
          </a:prstGeom>
          <a:noFill/>
        </p:spPr>
        <p:txBody>
          <a:bodyPr wrap="square" lIns="0" tIns="0" rIns="0" bIns="0" rtlCol="0">
            <a:spAutoFit/>
          </a:bodyPr>
          <a:lstStyle/>
          <a:p>
            <a:pPr algn="ctr" rtl="0">
              <a:lnSpc>
                <a:spcPct val="110000"/>
              </a:lnSpc>
              <a:spcBef>
                <a:spcPts val="400"/>
              </a:spcBef>
              <a:spcAft>
                <a:spcPts val="400"/>
              </a:spcAft>
            </a:pPr>
            <a:fld id="{42C674B8-9BBC-4FFF-A23E-570BB0655C41}" type="slidenum">
              <a:rPr lang="en-GB" sz="900" smtClean="0">
                <a:solidFill>
                  <a:schemeClr val="bg1"/>
                </a:solidFill>
              </a:rPr>
              <a:pPr algn="ctr" rtl="0">
                <a:lnSpc>
                  <a:spcPct val="110000"/>
                </a:lnSpc>
                <a:spcBef>
                  <a:spcPts val="400"/>
                </a:spcBef>
                <a:spcAft>
                  <a:spcPts val="400"/>
                </a:spcAft>
              </a:pPr>
              <a:t>‹#›</a:t>
            </a:fld>
            <a:endParaRPr lang="en-GB" sz="900">
              <a:solidFill>
                <a:schemeClr val="bg1"/>
              </a:solidFill>
            </a:endParaRPr>
          </a:p>
        </p:txBody>
      </p:sp>
      <p:pic>
        <p:nvPicPr>
          <p:cNvPr id="6" name="Graphic 5">
            <a:extLst>
              <a:ext uri="{FF2B5EF4-FFF2-40B4-BE49-F238E27FC236}">
                <a16:creationId xmlns:a16="http://schemas.microsoft.com/office/drawing/2014/main" id="{5D0B496E-29A3-8DCC-C34E-E3A688B8FADC}"/>
              </a:ext>
              <a:ext uri="{C183D7F6-B498-43B3-948B-1728B52AA6E4}">
                <adec:decorative xmlns:adec="http://schemas.microsoft.com/office/drawing/2017/decorative" val="1"/>
              </a:ext>
            </a:extLst>
          </p:cNvPr>
          <p:cNvPicPr>
            <a:picLocks noChangeAspect="1"/>
          </p:cNvPicPr>
          <p:nvPr userDrawn="1"/>
        </p:nvPicPr>
        <p:blipFill>
          <a:blip r:embed="rId2" cstate="email">
            <a:extLst>
              <a:ext uri="{28A0092B-C50C-407E-A947-70E740481C1C}">
                <a14:useLocalDpi xmlns:a14="http://schemas.microsoft.com/office/drawing/2010/main"/>
              </a:ext>
            </a:extLst>
          </a:blip>
          <a:srcRect/>
          <a:stretch/>
        </p:blipFill>
        <p:spPr>
          <a:xfrm>
            <a:off x="10789535" y="6180549"/>
            <a:ext cx="945897" cy="448056"/>
          </a:xfrm>
          <a:prstGeom prst="rect">
            <a:avLst/>
          </a:prstGeom>
        </p:spPr>
      </p:pic>
      <p:sp>
        <p:nvSpPr>
          <p:cNvPr id="5" name="Classification">
            <a:extLst>
              <a:ext uri="{FF2B5EF4-FFF2-40B4-BE49-F238E27FC236}">
                <a16:creationId xmlns:a16="http://schemas.microsoft.com/office/drawing/2014/main" id="{FB15A83E-B7EC-91D7-62B6-BABDCBEBF696}"/>
              </a:ext>
              <a:ext uri="{C183D7F6-B498-43B3-948B-1728B52AA6E4}">
                <adec:decorative xmlns:adec="http://schemas.microsoft.com/office/drawing/2017/decorative" val="1"/>
              </a:ext>
            </a:extLst>
          </p:cNvPr>
          <p:cNvSpPr txBox="1">
            <a:spLocks/>
          </p:cNvSpPr>
          <p:nvPr userDrawn="1"/>
        </p:nvSpPr>
        <p:spPr>
          <a:xfrm>
            <a:off x="440938" y="6497328"/>
            <a:ext cx="5577840" cy="123111"/>
          </a:xfrm>
          <a:prstGeom prst="rect">
            <a:avLst/>
          </a:prstGeom>
          <a:effectLst/>
        </p:spPr>
        <p:txBody>
          <a:bodyPr vert="horz" wrap="square" lIns="0" tIns="0" rIns="0" bIns="0" rtlCol="0" anchor="b">
            <a:spAutoFit/>
          </a:bodyPr>
          <a:lstStyle>
            <a:defPPr>
              <a:defRPr lang="fr-FR"/>
            </a:defPPr>
            <a:lvl1pPr marL="0" algn="l" defTabSz="914400" rtl="0" eaLnBrk="1" latinLnBrk="0" hangingPunct="1">
              <a:defRPr sz="900" b="0" kern="1200">
                <a:solidFill>
                  <a:schemeClr val="bg2">
                    <a:lumMod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800" dirty="0">
                <a:solidFill>
                  <a:schemeClr val="bg1"/>
                </a:solidFill>
                <a:effectLst/>
              </a:rPr>
              <a:t>© Ipsos B&amp;A  | </a:t>
            </a:r>
            <a:r>
              <a:rPr lang="en-US" sz="800" dirty="0" err="1">
                <a:solidFill>
                  <a:schemeClr val="bg1"/>
                </a:solidFill>
                <a:effectLst/>
              </a:rPr>
              <a:t>Dóchas</a:t>
            </a:r>
            <a:r>
              <a:rPr lang="en-US" sz="800" dirty="0">
                <a:solidFill>
                  <a:schemeClr val="bg1"/>
                </a:solidFill>
                <a:effectLst/>
              </a:rPr>
              <a:t> Public Engagement Survey | Jan 2025| Internal | Strictly Confidential</a:t>
            </a:r>
          </a:p>
        </p:txBody>
      </p:sp>
    </p:spTree>
    <p:extLst>
      <p:ext uri="{BB962C8B-B14F-4D97-AF65-F5344CB8AC3E}">
        <p14:creationId xmlns:p14="http://schemas.microsoft.com/office/powerpoint/2010/main" val="149836967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p:cSld name="THANK YOU SLIDE">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6D97C3-1B7F-5C9F-E63F-96F1A14B6253}"/>
              </a:ext>
            </a:extLst>
          </p:cNvPr>
          <p:cNvSpPr>
            <a:spLocks noGrp="1"/>
          </p:cNvSpPr>
          <p:nvPr>
            <p:ph type="title" hasCustomPrompt="1"/>
          </p:nvPr>
        </p:nvSpPr>
        <p:spPr>
          <a:xfrm>
            <a:off x="428624" y="1092494"/>
            <a:ext cx="5391605" cy="715669"/>
          </a:xfrm>
        </p:spPr>
        <p:txBody>
          <a:bodyPr/>
          <a:lstStyle>
            <a:lvl1pPr>
              <a:defRPr sz="4800">
                <a:solidFill>
                  <a:schemeClr val="bg1"/>
                </a:solidFill>
                <a:latin typeface="+mj-lt"/>
              </a:defRPr>
            </a:lvl1pPr>
          </a:lstStyle>
          <a:p>
            <a:r>
              <a:rPr lang="en-US"/>
              <a:t>CLICK TO EDIT MASTER TITLE STYLE</a:t>
            </a:r>
            <a:endParaRPr lang="en-GB"/>
          </a:p>
        </p:txBody>
      </p:sp>
      <p:sp>
        <p:nvSpPr>
          <p:cNvPr id="5" name="Classification">
            <a:extLst>
              <a:ext uri="{FF2B5EF4-FFF2-40B4-BE49-F238E27FC236}">
                <a16:creationId xmlns:a16="http://schemas.microsoft.com/office/drawing/2014/main" id="{A2DBDE31-A0D1-C0E0-CFCE-D83929DAC7B6}"/>
              </a:ext>
              <a:ext uri="{C183D7F6-B498-43B3-948B-1728B52AA6E4}">
                <adec:decorative xmlns:adec="http://schemas.microsoft.com/office/drawing/2017/decorative" val="1"/>
              </a:ext>
            </a:extLst>
          </p:cNvPr>
          <p:cNvSpPr txBox="1">
            <a:spLocks/>
          </p:cNvSpPr>
          <p:nvPr/>
        </p:nvSpPr>
        <p:spPr>
          <a:xfrm>
            <a:off x="440938" y="6251108"/>
            <a:ext cx="1695772" cy="369332"/>
          </a:xfrm>
          <a:prstGeom prst="rect">
            <a:avLst/>
          </a:prstGeom>
          <a:effectLst/>
        </p:spPr>
        <p:txBody>
          <a:bodyPr vert="horz" wrap="square" lIns="0" tIns="0" rIns="0" bIns="0" rtlCol="0" anchor="b">
            <a:spAutoFit/>
          </a:bodyPr>
          <a:lstStyle>
            <a:defPPr>
              <a:defRPr lang="fr-FR"/>
            </a:defPPr>
            <a:lvl1pPr marL="0" algn="l" defTabSz="914400" rtl="0" eaLnBrk="1" latinLnBrk="0" hangingPunct="1">
              <a:defRPr sz="900" b="0" kern="1200">
                <a:solidFill>
                  <a:schemeClr val="bg2">
                    <a:lumMod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800" dirty="0">
                <a:solidFill>
                  <a:schemeClr val="bg1"/>
                </a:solidFill>
                <a:effectLst/>
              </a:rPr>
              <a:t>© Ipsos B&amp;A  | </a:t>
            </a:r>
            <a:r>
              <a:rPr lang="en-US" sz="800" dirty="0" err="1">
                <a:solidFill>
                  <a:schemeClr val="bg1"/>
                </a:solidFill>
                <a:effectLst/>
              </a:rPr>
              <a:t>Dóchas</a:t>
            </a:r>
            <a:r>
              <a:rPr lang="en-US" sz="800" dirty="0">
                <a:solidFill>
                  <a:schemeClr val="bg1"/>
                </a:solidFill>
                <a:effectLst/>
              </a:rPr>
              <a:t> Public Engagement Survey | Jan 2025| Internal | Strictly Confidential</a:t>
            </a:r>
          </a:p>
        </p:txBody>
      </p:sp>
      <p:sp>
        <p:nvSpPr>
          <p:cNvPr id="12" name="Freeform: Shape 11">
            <a:extLst>
              <a:ext uri="{FF2B5EF4-FFF2-40B4-BE49-F238E27FC236}">
                <a16:creationId xmlns:a16="http://schemas.microsoft.com/office/drawing/2014/main" id="{FC8B51E2-FAFB-6EB4-638C-72A28E67F8E1}"/>
              </a:ext>
            </a:extLst>
          </p:cNvPr>
          <p:cNvSpPr/>
          <p:nvPr/>
        </p:nvSpPr>
        <p:spPr>
          <a:xfrm rot="16200000">
            <a:off x="3619500" y="-1714500"/>
            <a:ext cx="6858000" cy="10287000"/>
          </a:xfrm>
          <a:custGeom>
            <a:avLst/>
            <a:gdLst>
              <a:gd name="connsiteX0" fmla="*/ 6858000 w 6858000"/>
              <a:gd name="connsiteY0" fmla="*/ 6858000 h 10287000"/>
              <a:gd name="connsiteX1" fmla="*/ 6858000 w 6858000"/>
              <a:gd name="connsiteY1" fmla="*/ 10287000 h 10287000"/>
              <a:gd name="connsiteX2" fmla="*/ 3370139 w 6858000"/>
              <a:gd name="connsiteY2" fmla="*/ 10287000 h 10287000"/>
              <a:gd name="connsiteX3" fmla="*/ 0 w 6858000"/>
              <a:gd name="connsiteY3" fmla="*/ 6916861 h 10287000"/>
              <a:gd name="connsiteX4" fmla="*/ 0 w 6858000"/>
              <a:gd name="connsiteY4" fmla="*/ 0 h 10287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58000" h="10287000">
                <a:moveTo>
                  <a:pt x="6858000" y="6858000"/>
                </a:moveTo>
                <a:lnTo>
                  <a:pt x="6858000" y="10287000"/>
                </a:lnTo>
                <a:lnTo>
                  <a:pt x="3370139" y="10287000"/>
                </a:lnTo>
                <a:lnTo>
                  <a:pt x="0" y="6916861"/>
                </a:lnTo>
                <a:lnTo>
                  <a:pt x="0" y="0"/>
                </a:lnTo>
                <a:close/>
              </a:path>
            </a:pathLst>
          </a:custGeom>
          <a:solidFill>
            <a:schemeClr val="tx1">
              <a:alpha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noAutofit/>
          </a:bodyPr>
          <a:lstStyle/>
          <a:p>
            <a:pPr algn="l">
              <a:lnSpc>
                <a:spcPct val="112000"/>
              </a:lnSpc>
              <a:spcBef>
                <a:spcPts val="400"/>
              </a:spcBef>
              <a:spcAft>
                <a:spcPts val="400"/>
              </a:spcAft>
            </a:pPr>
            <a:endParaRPr lang="en-GB" sz="2400">
              <a:solidFill>
                <a:schemeClr val="tx1"/>
              </a:solidFill>
            </a:endParaRPr>
          </a:p>
        </p:txBody>
      </p:sp>
      <p:sp>
        <p:nvSpPr>
          <p:cNvPr id="6" name="Text Placeholder 16">
            <a:extLst>
              <a:ext uri="{FF2B5EF4-FFF2-40B4-BE49-F238E27FC236}">
                <a16:creationId xmlns:a16="http://schemas.microsoft.com/office/drawing/2014/main" id="{D0EB7A7D-8D5E-F9FC-C8D3-285DE34876F7}"/>
              </a:ext>
            </a:extLst>
          </p:cNvPr>
          <p:cNvSpPr>
            <a:spLocks noGrp="1"/>
          </p:cNvSpPr>
          <p:nvPr>
            <p:ph type="body" sz="quarter" idx="12" hasCustomPrompt="1"/>
          </p:nvPr>
        </p:nvSpPr>
        <p:spPr>
          <a:xfrm>
            <a:off x="431800" y="3494989"/>
            <a:ext cx="3551238" cy="1274763"/>
          </a:xfrm>
        </p:spPr>
        <p:txBody>
          <a:bodyPr/>
          <a:lstStyle>
            <a:lvl1pPr>
              <a:defRPr sz="2000">
                <a:solidFill>
                  <a:schemeClr val="bg1"/>
                </a:solidFill>
              </a:defRPr>
            </a:lvl1pPr>
            <a:lvl2pPr marL="0" indent="0">
              <a:buNone/>
              <a:defRPr/>
            </a:lvl2pPr>
          </a:lstStyle>
          <a:p>
            <a:pPr lvl="0"/>
            <a:r>
              <a:rPr lang="en-US"/>
              <a:t>Optional additional information</a:t>
            </a:r>
          </a:p>
        </p:txBody>
      </p:sp>
      <p:sp>
        <p:nvSpPr>
          <p:cNvPr id="7" name="Freeform: Shape 6">
            <a:extLst>
              <a:ext uri="{FF2B5EF4-FFF2-40B4-BE49-F238E27FC236}">
                <a16:creationId xmlns:a16="http://schemas.microsoft.com/office/drawing/2014/main" id="{AD9F6842-DC6A-38D0-9815-9F77EC5535C5}"/>
              </a:ext>
            </a:extLst>
          </p:cNvPr>
          <p:cNvSpPr/>
          <p:nvPr userDrawn="1"/>
        </p:nvSpPr>
        <p:spPr>
          <a:xfrm rot="16200000">
            <a:off x="3619500" y="-1714500"/>
            <a:ext cx="6858000" cy="10287000"/>
          </a:xfrm>
          <a:custGeom>
            <a:avLst/>
            <a:gdLst>
              <a:gd name="connsiteX0" fmla="*/ 6858000 w 6858000"/>
              <a:gd name="connsiteY0" fmla="*/ 6858000 h 10287000"/>
              <a:gd name="connsiteX1" fmla="*/ 6858000 w 6858000"/>
              <a:gd name="connsiteY1" fmla="*/ 10287000 h 10287000"/>
              <a:gd name="connsiteX2" fmla="*/ 3370139 w 6858000"/>
              <a:gd name="connsiteY2" fmla="*/ 10287000 h 10287000"/>
              <a:gd name="connsiteX3" fmla="*/ 0 w 6858000"/>
              <a:gd name="connsiteY3" fmla="*/ 6916861 h 10287000"/>
              <a:gd name="connsiteX4" fmla="*/ 0 w 6858000"/>
              <a:gd name="connsiteY4" fmla="*/ 0 h 10287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58000" h="10287000">
                <a:moveTo>
                  <a:pt x="6858000" y="6858000"/>
                </a:moveTo>
                <a:lnTo>
                  <a:pt x="6858000" y="10287000"/>
                </a:lnTo>
                <a:lnTo>
                  <a:pt x="3370139" y="10287000"/>
                </a:lnTo>
                <a:lnTo>
                  <a:pt x="0" y="6916861"/>
                </a:lnTo>
                <a:lnTo>
                  <a:pt x="0" y="0"/>
                </a:lnTo>
                <a:close/>
              </a:path>
            </a:pathLst>
          </a:custGeom>
          <a:solidFill>
            <a:schemeClr val="tx1">
              <a:alpha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noAutofit/>
          </a:bodyPr>
          <a:lstStyle/>
          <a:p>
            <a:pPr algn="l">
              <a:lnSpc>
                <a:spcPct val="112000"/>
              </a:lnSpc>
              <a:spcBef>
                <a:spcPts val="400"/>
              </a:spcBef>
              <a:spcAft>
                <a:spcPts val="400"/>
              </a:spcAft>
            </a:pPr>
            <a:endParaRPr lang="en-GB" sz="2400">
              <a:solidFill>
                <a:schemeClr val="tx1"/>
              </a:solidFill>
            </a:endParaRPr>
          </a:p>
        </p:txBody>
      </p:sp>
      <p:pic>
        <p:nvPicPr>
          <p:cNvPr id="8" name="Picture 7" descr="A blue and black logo&#10;&#10;Description automatically generated">
            <a:extLst>
              <a:ext uri="{FF2B5EF4-FFF2-40B4-BE49-F238E27FC236}">
                <a16:creationId xmlns:a16="http://schemas.microsoft.com/office/drawing/2014/main" id="{0ECBBF62-3E0E-84D6-DEE0-82DE2A9FA06F}"/>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1148647" y="6289647"/>
            <a:ext cx="769246" cy="365964"/>
          </a:xfrm>
          <a:prstGeom prst="rect">
            <a:avLst/>
          </a:prstGeom>
        </p:spPr>
      </p:pic>
    </p:spTree>
    <p:extLst>
      <p:ext uri="{BB962C8B-B14F-4D97-AF65-F5344CB8AC3E}">
        <p14:creationId xmlns:p14="http://schemas.microsoft.com/office/powerpoint/2010/main" val="2567479669"/>
      </p:ext>
    </p:extLst>
  </p:cSld>
  <p:clrMapOvr>
    <a:masterClrMapping/>
  </p:clrMapOvr>
  <p:hf hdr="0" ftr="0" dt="0"/>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Full bleed video">
    <p:spTree>
      <p:nvGrpSpPr>
        <p:cNvPr id="1" name=""/>
        <p:cNvGrpSpPr/>
        <p:nvPr/>
      </p:nvGrpSpPr>
      <p:grpSpPr>
        <a:xfrm>
          <a:off x="0" y="0"/>
          <a:ext cx="0" cy="0"/>
          <a:chOff x="0" y="0"/>
          <a:chExt cx="0" cy="0"/>
        </a:xfrm>
      </p:grpSpPr>
      <p:sp>
        <p:nvSpPr>
          <p:cNvPr id="4" name="Media Placeholder 3">
            <a:extLst>
              <a:ext uri="{FF2B5EF4-FFF2-40B4-BE49-F238E27FC236}">
                <a16:creationId xmlns:a16="http://schemas.microsoft.com/office/drawing/2014/main" id="{BFBDEA92-538F-3B81-D73E-A3E28F80C016}"/>
              </a:ext>
            </a:extLst>
          </p:cNvPr>
          <p:cNvSpPr>
            <a:spLocks noGrp="1"/>
          </p:cNvSpPr>
          <p:nvPr>
            <p:ph type="media" sz="quarter" idx="11" hasCustomPrompt="1"/>
          </p:nvPr>
        </p:nvSpPr>
        <p:spPr>
          <a:xfrm>
            <a:off x="0" y="0"/>
            <a:ext cx="12192000" cy="6858000"/>
          </a:xfrm>
          <a:pattFill prst="dkUpDiag">
            <a:fgClr>
              <a:schemeClr val="bg1">
                <a:lumMod val="85000"/>
              </a:schemeClr>
            </a:fgClr>
            <a:bgClr>
              <a:schemeClr val="bg1"/>
            </a:bgClr>
          </a:pattFill>
        </p:spPr>
        <p:txBody>
          <a:bodyPr vert="horz" wrap="square" lIns="0" tIns="0" rIns="0" bIns="2520000" rtlCol="0" anchor="b">
            <a:noAutofit/>
          </a:bodyPr>
          <a:lstStyle>
            <a:lvl1pPr>
              <a:defRPr lang="en-GB"/>
            </a:lvl1pPr>
          </a:lstStyle>
          <a:p>
            <a:pPr lvl="0" algn="ctr"/>
            <a:r>
              <a:rPr lang="en-GB"/>
              <a:t>Full bleed video</a:t>
            </a:r>
          </a:p>
        </p:txBody>
      </p:sp>
      <p:pic>
        <p:nvPicPr>
          <p:cNvPr id="2" name="Graphic 5">
            <a:extLst>
              <a:ext uri="{FF2B5EF4-FFF2-40B4-BE49-F238E27FC236}">
                <a16:creationId xmlns:a16="http://schemas.microsoft.com/office/drawing/2014/main" id="{1050659F-1AE6-F4EA-1FC2-0F93F35AE9CE}"/>
              </a:ext>
              <a:ext uri="{C183D7F6-B498-43B3-948B-1728B52AA6E4}">
                <adec:decorative xmlns:adec="http://schemas.microsoft.com/office/drawing/2017/decorative" val="1"/>
              </a:ext>
            </a:extLst>
          </p:cNvPr>
          <p:cNvPicPr>
            <a:picLocks noChangeAspect="1"/>
          </p:cNvPicPr>
          <p:nvPr userDrawn="1"/>
        </p:nvPicPr>
        <p:blipFill>
          <a:blip r:embed="rId2" cstate="email">
            <a:extLst>
              <a:ext uri="{28A0092B-C50C-407E-A947-70E740481C1C}">
                <a14:useLocalDpi xmlns:a14="http://schemas.microsoft.com/office/drawing/2010/main"/>
              </a:ext>
            </a:extLst>
          </a:blip>
          <a:srcRect/>
          <a:stretch/>
        </p:blipFill>
        <p:spPr>
          <a:xfrm>
            <a:off x="10789535" y="6180549"/>
            <a:ext cx="945897" cy="448056"/>
          </a:xfrm>
          <a:prstGeom prst="rect">
            <a:avLst/>
          </a:prstGeom>
        </p:spPr>
      </p:pic>
    </p:spTree>
    <p:extLst>
      <p:ext uri="{BB962C8B-B14F-4D97-AF65-F5344CB8AC3E}">
        <p14:creationId xmlns:p14="http://schemas.microsoft.com/office/powerpoint/2010/main" val="235565717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p:cSld name="Statement or Quote 1">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A8B69072-8F91-57EB-1C5E-B1807F844055}"/>
              </a:ext>
              <a:ext uri="{C183D7F6-B498-43B3-948B-1728B52AA6E4}">
                <adec:decorative xmlns:adec="http://schemas.microsoft.com/office/drawing/2017/decorative" val="1"/>
              </a:ext>
            </a:extLst>
          </p:cNvPr>
          <p:cNvSpPr>
            <a:spLocks noGrp="1"/>
          </p:cNvSpPr>
          <p:nvPr>
            <p:ph type="pic" sz="quarter" idx="15" hasCustomPrompt="1"/>
          </p:nvPr>
        </p:nvSpPr>
        <p:spPr>
          <a:xfrm>
            <a:off x="0" y="0"/>
            <a:ext cx="12192000" cy="6858000"/>
          </a:xfrm>
          <a:custGeom>
            <a:avLst/>
            <a:gdLst>
              <a:gd name="connsiteX0" fmla="*/ 0 w 12192000"/>
              <a:gd name="connsiteY0" fmla="*/ 0 h 6858000"/>
              <a:gd name="connsiteX1" fmla="*/ 12192000 w 12192000"/>
              <a:gd name="connsiteY1" fmla="*/ 0 h 6858000"/>
              <a:gd name="connsiteX2" fmla="*/ 12192000 w 12192000"/>
              <a:gd name="connsiteY2" fmla="*/ 3733800 h 6858000"/>
              <a:gd name="connsiteX3" fmla="*/ 9067800 w 12192000"/>
              <a:gd name="connsiteY3" fmla="*/ 6858000 h 6858000"/>
              <a:gd name="connsiteX4" fmla="*/ 0 w 12192000"/>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6858000">
                <a:moveTo>
                  <a:pt x="0" y="0"/>
                </a:moveTo>
                <a:lnTo>
                  <a:pt x="12192000" y="0"/>
                </a:lnTo>
                <a:lnTo>
                  <a:pt x="12192000" y="3733800"/>
                </a:lnTo>
                <a:lnTo>
                  <a:pt x="9067800" y="6858000"/>
                </a:lnTo>
                <a:lnTo>
                  <a:pt x="0" y="6858000"/>
                </a:lnTo>
                <a:close/>
              </a:path>
            </a:pathLst>
          </a:custGeom>
          <a:pattFill prst="dkUpDiag">
            <a:fgClr>
              <a:schemeClr val="bg1">
                <a:lumMod val="85000"/>
              </a:schemeClr>
            </a:fgClr>
            <a:bgClr>
              <a:schemeClr val="bg1"/>
            </a:bgClr>
          </a:pattFill>
        </p:spPr>
        <p:txBody>
          <a:bodyPr vert="horz" wrap="square" lIns="0" tIns="0" rIns="0" bIns="2520000" rtlCol="0" anchor="b">
            <a:noAutofit/>
          </a:bodyPr>
          <a:lstStyle>
            <a:lvl1pPr>
              <a:defRPr lang="en-GB" dirty="0"/>
            </a:lvl1pPr>
          </a:lstStyle>
          <a:p>
            <a:pPr lvl="0" algn="ctr"/>
            <a:r>
              <a:rPr lang="en-GB"/>
              <a:t>Click icon in centre to add image</a:t>
            </a:r>
            <a:br>
              <a:rPr lang="en-GB"/>
            </a:br>
            <a:r>
              <a:rPr lang="en-GB"/>
              <a:t>Send image to back so elements show on the page</a:t>
            </a:r>
          </a:p>
          <a:p>
            <a:pPr lvl="0" algn="ctr"/>
            <a:endParaRPr lang="en-GB"/>
          </a:p>
          <a:p>
            <a:pPr lvl="0" algn="ctr"/>
            <a:endParaRPr lang="en-GB"/>
          </a:p>
          <a:p>
            <a:pPr lvl="0" algn="ctr"/>
            <a:endParaRPr lang="en-GB"/>
          </a:p>
        </p:txBody>
      </p:sp>
      <p:sp>
        <p:nvSpPr>
          <p:cNvPr id="3" name="Title">
            <a:extLst>
              <a:ext uri="{FF2B5EF4-FFF2-40B4-BE49-F238E27FC236}">
                <a16:creationId xmlns:a16="http://schemas.microsoft.com/office/drawing/2014/main" id="{6838E746-8C0D-4144-AC8E-FA9CF117C223}"/>
              </a:ext>
            </a:extLst>
          </p:cNvPr>
          <p:cNvSpPr>
            <a:spLocks noGrp="1"/>
          </p:cNvSpPr>
          <p:nvPr>
            <p:ph type="title" hasCustomPrompt="1"/>
          </p:nvPr>
        </p:nvSpPr>
        <p:spPr bwMode="white">
          <a:xfrm>
            <a:off x="450000" y="811950"/>
            <a:ext cx="5407103" cy="3742438"/>
          </a:xfrm>
        </p:spPr>
        <p:txBody>
          <a:bodyPr anchor="t"/>
          <a:lstStyle>
            <a:lvl1pPr>
              <a:defRPr sz="3600" cap="none" spc="0" baseline="0">
                <a:solidFill>
                  <a:schemeClr val="bg1"/>
                </a:solidFill>
                <a:latin typeface="+mn-lt"/>
              </a:defRPr>
            </a:lvl1pPr>
          </a:lstStyle>
          <a:p>
            <a:r>
              <a:rPr lang="en-GB"/>
              <a:t>Summary text background image (text can be recoloured depending on image colour)</a:t>
            </a:r>
            <a:endParaRPr lang="fr-FR"/>
          </a:p>
        </p:txBody>
      </p:sp>
      <p:pic>
        <p:nvPicPr>
          <p:cNvPr id="2" name="Graphic 5">
            <a:extLst>
              <a:ext uri="{FF2B5EF4-FFF2-40B4-BE49-F238E27FC236}">
                <a16:creationId xmlns:a16="http://schemas.microsoft.com/office/drawing/2014/main" id="{0A0F3FC4-E60D-9CC7-94C7-8CDB8D22E973}"/>
              </a:ext>
              <a:ext uri="{C183D7F6-B498-43B3-948B-1728B52AA6E4}">
                <adec:decorative xmlns:adec="http://schemas.microsoft.com/office/drawing/2017/decorative" val="1"/>
              </a:ext>
            </a:extLst>
          </p:cNvPr>
          <p:cNvPicPr>
            <a:picLocks noChangeAspect="1"/>
          </p:cNvPicPr>
          <p:nvPr userDrawn="1"/>
        </p:nvPicPr>
        <p:blipFill>
          <a:blip r:embed="rId2" cstate="email">
            <a:extLst>
              <a:ext uri="{28A0092B-C50C-407E-A947-70E740481C1C}">
                <a14:useLocalDpi xmlns:a14="http://schemas.microsoft.com/office/drawing/2010/main"/>
              </a:ext>
            </a:extLst>
          </a:blip>
          <a:srcRect/>
          <a:stretch/>
        </p:blipFill>
        <p:spPr>
          <a:xfrm>
            <a:off x="10789535" y="6180549"/>
            <a:ext cx="945897" cy="448056"/>
          </a:xfrm>
          <a:prstGeom prst="rect">
            <a:avLst/>
          </a:prstGeom>
        </p:spPr>
      </p:pic>
    </p:spTree>
    <p:extLst>
      <p:ext uri="{BB962C8B-B14F-4D97-AF65-F5344CB8AC3E}">
        <p14:creationId xmlns:p14="http://schemas.microsoft.com/office/powerpoint/2010/main" val="548214064"/>
      </p:ext>
    </p:extLst>
  </p:cSld>
  <p:clrMapOvr>
    <a:masterClrMapping/>
  </p:clrMapOvr>
  <p:hf hdr="0" ftr="0" dt="0"/>
  <p:extLst>
    <p:ext uri="{DCECCB84-F9BA-43D5-87BE-67443E8EF086}">
      <p15:sldGuideLst xmlns:p15="http://schemas.microsoft.com/office/powerpoint/2012/main"/>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p:cSld name="Quote/Statement Style 2">
    <p:bg>
      <p:bgPr>
        <a:solidFill>
          <a:schemeClr val="accent1"/>
        </a:solidFill>
        <a:effectLst/>
      </p:bgPr>
    </p:bg>
    <p:spTree>
      <p:nvGrpSpPr>
        <p:cNvPr id="1" name=""/>
        <p:cNvGrpSpPr/>
        <p:nvPr/>
      </p:nvGrpSpPr>
      <p:grpSpPr>
        <a:xfrm>
          <a:off x="0" y="0"/>
          <a:ext cx="0" cy="0"/>
          <a:chOff x="0" y="0"/>
          <a:chExt cx="0" cy="0"/>
        </a:xfrm>
      </p:grpSpPr>
      <p:sp>
        <p:nvSpPr>
          <p:cNvPr id="4" name="Title" descr="Header">
            <a:extLst>
              <a:ext uri="{FF2B5EF4-FFF2-40B4-BE49-F238E27FC236}">
                <a16:creationId xmlns:a16="http://schemas.microsoft.com/office/drawing/2014/main" id="{6953A8D2-20EB-4DFB-893E-8DCA6475DEE1}"/>
              </a:ext>
            </a:extLst>
          </p:cNvPr>
          <p:cNvSpPr>
            <a:spLocks noGrp="1"/>
          </p:cNvSpPr>
          <p:nvPr>
            <p:ph type="title" hasCustomPrompt="1"/>
          </p:nvPr>
        </p:nvSpPr>
        <p:spPr>
          <a:xfrm>
            <a:off x="-39450" y="-775597"/>
            <a:ext cx="9341700" cy="775597"/>
          </a:xfrm>
        </p:spPr>
        <p:txBody>
          <a:bodyPr/>
          <a:lstStyle>
            <a:lvl1pPr>
              <a:defRPr>
                <a:solidFill>
                  <a:schemeClr val="bg1"/>
                </a:solidFill>
              </a:defRPr>
            </a:lvl1pPr>
          </a:lstStyle>
          <a:p>
            <a:r>
              <a:rPr lang="en-US"/>
              <a:t>TITLE – KEEP HERE FOR ACCESSIBILITY</a:t>
            </a:r>
            <a:endParaRPr lang="en-GB"/>
          </a:p>
        </p:txBody>
      </p:sp>
      <p:sp>
        <p:nvSpPr>
          <p:cNvPr id="21" name="Quote">
            <a:extLst>
              <a:ext uri="{FF2B5EF4-FFF2-40B4-BE49-F238E27FC236}">
                <a16:creationId xmlns:a16="http://schemas.microsoft.com/office/drawing/2014/main" id="{04EB49EF-74A2-4A31-99CF-80E2BAF35EC6}"/>
              </a:ext>
            </a:extLst>
          </p:cNvPr>
          <p:cNvSpPr>
            <a:spLocks noGrp="1"/>
          </p:cNvSpPr>
          <p:nvPr>
            <p:ph type="body" sz="quarter" idx="15" hasCustomPrompt="1"/>
          </p:nvPr>
        </p:nvSpPr>
        <p:spPr>
          <a:xfrm>
            <a:off x="2333900" y="2110704"/>
            <a:ext cx="8181699" cy="2636591"/>
          </a:xfrm>
        </p:spPr>
        <p:txBody>
          <a:bodyPr anchor="t">
            <a:normAutofit/>
          </a:bodyPr>
          <a:lstStyle>
            <a:lvl1pPr marL="0" indent="0">
              <a:buNone/>
              <a:defRPr sz="3600" b="0">
                <a:solidFill>
                  <a:schemeClr val="bg1"/>
                </a:solidFill>
              </a:defRPr>
            </a:lvl1pPr>
          </a:lstStyle>
          <a:p>
            <a:pPr lvl="0"/>
            <a:r>
              <a:rPr lang="en-GB"/>
              <a:t>Insert your quote here</a:t>
            </a:r>
          </a:p>
        </p:txBody>
      </p:sp>
      <p:sp>
        <p:nvSpPr>
          <p:cNvPr id="2" name="Right Triangle 1">
            <a:extLst>
              <a:ext uri="{FF2B5EF4-FFF2-40B4-BE49-F238E27FC236}">
                <a16:creationId xmlns:a16="http://schemas.microsoft.com/office/drawing/2014/main" id="{CB9AD269-0E94-5F57-BE08-5E10A41EC965}"/>
              </a:ext>
            </a:extLst>
          </p:cNvPr>
          <p:cNvSpPr/>
          <p:nvPr/>
        </p:nvSpPr>
        <p:spPr>
          <a:xfrm rot="5400000">
            <a:off x="-39450" y="0"/>
            <a:ext cx="3124200" cy="3124200"/>
          </a:xfrm>
          <a:prstGeom prst="rtTriangl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l">
              <a:lnSpc>
                <a:spcPct val="112000"/>
              </a:lnSpc>
              <a:spcBef>
                <a:spcPts val="400"/>
              </a:spcBef>
              <a:spcAft>
                <a:spcPts val="400"/>
              </a:spcAft>
            </a:pPr>
            <a:endParaRPr lang="en-GB" sz="1200">
              <a:solidFill>
                <a:schemeClr val="tx1"/>
              </a:solidFill>
            </a:endParaRPr>
          </a:p>
        </p:txBody>
      </p:sp>
      <p:sp>
        <p:nvSpPr>
          <p:cNvPr id="10" name="TextBox 9">
            <a:extLst>
              <a:ext uri="{FF2B5EF4-FFF2-40B4-BE49-F238E27FC236}">
                <a16:creationId xmlns:a16="http://schemas.microsoft.com/office/drawing/2014/main" id="{0144A53C-A760-B980-C1BA-3D631697281C}"/>
              </a:ext>
            </a:extLst>
          </p:cNvPr>
          <p:cNvSpPr txBox="1"/>
          <p:nvPr userDrawn="1"/>
        </p:nvSpPr>
        <p:spPr>
          <a:xfrm>
            <a:off x="5849681" y="6479951"/>
            <a:ext cx="492637" cy="140488"/>
          </a:xfrm>
          <a:prstGeom prst="rect">
            <a:avLst/>
          </a:prstGeom>
          <a:noFill/>
        </p:spPr>
        <p:txBody>
          <a:bodyPr wrap="square" lIns="0" tIns="0" rIns="0" bIns="0" rtlCol="0">
            <a:spAutoFit/>
          </a:bodyPr>
          <a:lstStyle/>
          <a:p>
            <a:pPr algn="ctr" rtl="0">
              <a:lnSpc>
                <a:spcPct val="110000"/>
              </a:lnSpc>
              <a:spcBef>
                <a:spcPts val="400"/>
              </a:spcBef>
              <a:spcAft>
                <a:spcPts val="400"/>
              </a:spcAft>
            </a:pPr>
            <a:fld id="{42C674B8-9BBC-4FFF-A23E-570BB0655C41}" type="slidenum">
              <a:rPr lang="en-GB" sz="900" smtClean="0">
                <a:solidFill>
                  <a:schemeClr val="bg1"/>
                </a:solidFill>
              </a:rPr>
              <a:pPr algn="ctr" rtl="0">
                <a:lnSpc>
                  <a:spcPct val="110000"/>
                </a:lnSpc>
                <a:spcBef>
                  <a:spcPts val="400"/>
                </a:spcBef>
                <a:spcAft>
                  <a:spcPts val="400"/>
                </a:spcAft>
              </a:pPr>
              <a:t>‹#›</a:t>
            </a:fld>
            <a:endParaRPr lang="en-GB" sz="900">
              <a:solidFill>
                <a:schemeClr val="bg1"/>
              </a:solidFill>
            </a:endParaRPr>
          </a:p>
        </p:txBody>
      </p:sp>
      <p:sp>
        <p:nvSpPr>
          <p:cNvPr id="5" name="Right Triangle 4">
            <a:extLst>
              <a:ext uri="{FF2B5EF4-FFF2-40B4-BE49-F238E27FC236}">
                <a16:creationId xmlns:a16="http://schemas.microsoft.com/office/drawing/2014/main" id="{AD1135DF-99C2-8442-95A0-2BE142A567EA}"/>
              </a:ext>
            </a:extLst>
          </p:cNvPr>
          <p:cNvSpPr/>
          <p:nvPr userDrawn="1"/>
        </p:nvSpPr>
        <p:spPr>
          <a:xfrm rot="5400000">
            <a:off x="-39450" y="0"/>
            <a:ext cx="3124200" cy="3124200"/>
          </a:xfrm>
          <a:prstGeom prst="rtTriangl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l">
              <a:lnSpc>
                <a:spcPct val="112000"/>
              </a:lnSpc>
              <a:spcBef>
                <a:spcPts val="400"/>
              </a:spcBef>
              <a:spcAft>
                <a:spcPts val="400"/>
              </a:spcAft>
            </a:pPr>
            <a:endParaRPr lang="en-GB" sz="1200">
              <a:solidFill>
                <a:schemeClr val="tx1"/>
              </a:solidFill>
            </a:endParaRPr>
          </a:p>
        </p:txBody>
      </p:sp>
      <p:sp>
        <p:nvSpPr>
          <p:cNvPr id="6" name="Classification">
            <a:extLst>
              <a:ext uri="{FF2B5EF4-FFF2-40B4-BE49-F238E27FC236}">
                <a16:creationId xmlns:a16="http://schemas.microsoft.com/office/drawing/2014/main" id="{5DCFC24A-C7DD-C4ED-BB16-E30899EF4F77}"/>
              </a:ext>
              <a:ext uri="{C183D7F6-B498-43B3-948B-1728B52AA6E4}">
                <adec:decorative xmlns:adec="http://schemas.microsoft.com/office/drawing/2017/decorative" val="1"/>
              </a:ext>
            </a:extLst>
          </p:cNvPr>
          <p:cNvSpPr txBox="1">
            <a:spLocks/>
          </p:cNvSpPr>
          <p:nvPr userDrawn="1"/>
        </p:nvSpPr>
        <p:spPr>
          <a:xfrm>
            <a:off x="440938" y="6488640"/>
            <a:ext cx="5577840" cy="123111"/>
          </a:xfrm>
          <a:prstGeom prst="rect">
            <a:avLst/>
          </a:prstGeom>
          <a:effectLst/>
        </p:spPr>
        <p:txBody>
          <a:bodyPr vert="horz" wrap="square" lIns="0" tIns="0" rIns="0" bIns="0" rtlCol="0" anchor="b">
            <a:spAutoFit/>
          </a:bodyPr>
          <a:lstStyle>
            <a:defPPr>
              <a:defRPr lang="fr-FR"/>
            </a:defPPr>
            <a:lvl1pPr marL="0" algn="l" defTabSz="914400" rtl="0" eaLnBrk="1" latinLnBrk="0" hangingPunct="1">
              <a:defRPr sz="900" b="0" kern="1200">
                <a:solidFill>
                  <a:schemeClr val="bg2">
                    <a:lumMod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800">
                <a:solidFill>
                  <a:schemeClr val="bg1"/>
                </a:solidFill>
                <a:effectLst/>
              </a:rPr>
              <a:t>© Ipsos B&amp;A | Doc Name | Month Year | Version # | Public | Internal/Client Use Only | Strictly Confidential</a:t>
            </a:r>
          </a:p>
        </p:txBody>
      </p:sp>
      <p:pic>
        <p:nvPicPr>
          <p:cNvPr id="7" name="Picture 6" descr="A blue and black logo&#10;&#10;Description automatically generated">
            <a:extLst>
              <a:ext uri="{FF2B5EF4-FFF2-40B4-BE49-F238E27FC236}">
                <a16:creationId xmlns:a16="http://schemas.microsoft.com/office/drawing/2014/main" id="{BBF232A4-C10F-57DF-0B63-7CC8E15746AC}"/>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1192608" y="6272059"/>
            <a:ext cx="769246" cy="365964"/>
          </a:xfrm>
          <a:prstGeom prst="rect">
            <a:avLst/>
          </a:prstGeom>
        </p:spPr>
      </p:pic>
    </p:spTree>
    <p:extLst>
      <p:ext uri="{BB962C8B-B14F-4D97-AF65-F5344CB8AC3E}">
        <p14:creationId xmlns:p14="http://schemas.microsoft.com/office/powerpoint/2010/main" val="1712037009"/>
      </p:ext>
    </p:extLst>
  </p:cSld>
  <p:clrMapOvr>
    <a:masterClrMapping/>
  </p:clrMapOvr>
  <p:extLst>
    <p:ext uri="{DCECCB84-F9BA-43D5-87BE-67443E8EF086}">
      <p15:sldGuideLst xmlns:p15="http://schemas.microsoft.com/office/powerpoint/2012/main">
        <p15:guide id="4" orient="horz" pos="600">
          <p15:clr>
            <a:srgbClr val="F26B43"/>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p:cSld name="Quote/Statement style 3">
    <p:bg>
      <p:bgPr>
        <a:solidFill>
          <a:schemeClr val="accent1"/>
        </a:solidFill>
        <a:effectLst/>
      </p:bgPr>
    </p:bg>
    <p:spTree>
      <p:nvGrpSpPr>
        <p:cNvPr id="1" name=""/>
        <p:cNvGrpSpPr/>
        <p:nvPr/>
      </p:nvGrpSpPr>
      <p:grpSpPr>
        <a:xfrm>
          <a:off x="0" y="0"/>
          <a:ext cx="0" cy="0"/>
          <a:chOff x="0" y="0"/>
          <a:chExt cx="0" cy="0"/>
        </a:xfrm>
      </p:grpSpPr>
      <p:sp>
        <p:nvSpPr>
          <p:cNvPr id="4" name="Title" descr="Header">
            <a:extLst>
              <a:ext uri="{FF2B5EF4-FFF2-40B4-BE49-F238E27FC236}">
                <a16:creationId xmlns:a16="http://schemas.microsoft.com/office/drawing/2014/main" id="{6953A8D2-20EB-4DFB-893E-8DCA6475DEE1}"/>
              </a:ext>
            </a:extLst>
          </p:cNvPr>
          <p:cNvSpPr>
            <a:spLocks noGrp="1"/>
          </p:cNvSpPr>
          <p:nvPr>
            <p:ph type="title" hasCustomPrompt="1"/>
          </p:nvPr>
        </p:nvSpPr>
        <p:spPr>
          <a:xfrm>
            <a:off x="-39450" y="-775597"/>
            <a:ext cx="9341700" cy="775597"/>
          </a:xfrm>
        </p:spPr>
        <p:txBody>
          <a:bodyPr/>
          <a:lstStyle>
            <a:lvl1pPr>
              <a:defRPr>
                <a:solidFill>
                  <a:schemeClr val="bg1"/>
                </a:solidFill>
              </a:defRPr>
            </a:lvl1pPr>
          </a:lstStyle>
          <a:p>
            <a:r>
              <a:rPr lang="en-US"/>
              <a:t>TITLE – KEEP HERE FOR ACCESSIBILITY</a:t>
            </a:r>
            <a:endParaRPr lang="en-GB"/>
          </a:p>
        </p:txBody>
      </p:sp>
      <p:sp>
        <p:nvSpPr>
          <p:cNvPr id="21" name="Quote">
            <a:extLst>
              <a:ext uri="{FF2B5EF4-FFF2-40B4-BE49-F238E27FC236}">
                <a16:creationId xmlns:a16="http://schemas.microsoft.com/office/drawing/2014/main" id="{04EB49EF-74A2-4A31-99CF-80E2BAF35EC6}"/>
              </a:ext>
            </a:extLst>
          </p:cNvPr>
          <p:cNvSpPr>
            <a:spLocks noGrp="1"/>
          </p:cNvSpPr>
          <p:nvPr>
            <p:ph type="body" sz="quarter" idx="15" hasCustomPrompt="1"/>
          </p:nvPr>
        </p:nvSpPr>
        <p:spPr>
          <a:xfrm>
            <a:off x="2333900" y="2110704"/>
            <a:ext cx="8181699" cy="2636591"/>
          </a:xfrm>
        </p:spPr>
        <p:txBody>
          <a:bodyPr anchor="t">
            <a:normAutofit/>
          </a:bodyPr>
          <a:lstStyle>
            <a:lvl1pPr marL="0" indent="0">
              <a:buNone/>
              <a:defRPr sz="3600" b="1">
                <a:solidFill>
                  <a:schemeClr val="bg1"/>
                </a:solidFill>
              </a:defRPr>
            </a:lvl1pPr>
          </a:lstStyle>
          <a:p>
            <a:pPr lvl="0"/>
            <a:r>
              <a:rPr lang="en-GB"/>
              <a:t>Insert your quote here</a:t>
            </a:r>
          </a:p>
        </p:txBody>
      </p:sp>
      <p:sp>
        <p:nvSpPr>
          <p:cNvPr id="2" name="Right Triangle 1">
            <a:extLst>
              <a:ext uri="{FF2B5EF4-FFF2-40B4-BE49-F238E27FC236}">
                <a16:creationId xmlns:a16="http://schemas.microsoft.com/office/drawing/2014/main" id="{CB9AD269-0E94-5F57-BE08-5E10A41EC965}"/>
              </a:ext>
            </a:extLst>
          </p:cNvPr>
          <p:cNvSpPr/>
          <p:nvPr userDrawn="1"/>
        </p:nvSpPr>
        <p:spPr>
          <a:xfrm rot="16200000">
            <a:off x="9067800" y="3733799"/>
            <a:ext cx="3124200" cy="3124200"/>
          </a:xfrm>
          <a:prstGeom prst="rtTriangl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l">
              <a:lnSpc>
                <a:spcPct val="112000"/>
              </a:lnSpc>
              <a:spcBef>
                <a:spcPts val="400"/>
              </a:spcBef>
              <a:spcAft>
                <a:spcPts val="400"/>
              </a:spcAft>
            </a:pPr>
            <a:endParaRPr lang="en-GB" sz="1200">
              <a:solidFill>
                <a:schemeClr val="tx1"/>
              </a:solidFill>
            </a:endParaRPr>
          </a:p>
        </p:txBody>
      </p:sp>
      <p:sp>
        <p:nvSpPr>
          <p:cNvPr id="10" name="TextBox 9">
            <a:extLst>
              <a:ext uri="{FF2B5EF4-FFF2-40B4-BE49-F238E27FC236}">
                <a16:creationId xmlns:a16="http://schemas.microsoft.com/office/drawing/2014/main" id="{0144A53C-A760-B980-C1BA-3D631697281C}"/>
              </a:ext>
            </a:extLst>
          </p:cNvPr>
          <p:cNvSpPr txBox="1"/>
          <p:nvPr userDrawn="1"/>
        </p:nvSpPr>
        <p:spPr>
          <a:xfrm>
            <a:off x="5849681" y="6479951"/>
            <a:ext cx="492637" cy="140488"/>
          </a:xfrm>
          <a:prstGeom prst="rect">
            <a:avLst/>
          </a:prstGeom>
          <a:noFill/>
        </p:spPr>
        <p:txBody>
          <a:bodyPr wrap="square" lIns="0" tIns="0" rIns="0" bIns="0" rtlCol="0">
            <a:spAutoFit/>
          </a:bodyPr>
          <a:lstStyle/>
          <a:p>
            <a:pPr algn="ctr" rtl="0">
              <a:lnSpc>
                <a:spcPct val="110000"/>
              </a:lnSpc>
              <a:spcBef>
                <a:spcPts val="400"/>
              </a:spcBef>
              <a:spcAft>
                <a:spcPts val="400"/>
              </a:spcAft>
            </a:pPr>
            <a:fld id="{42C674B8-9BBC-4FFF-A23E-570BB0655C41}" type="slidenum">
              <a:rPr lang="en-GB" sz="900" smtClean="0">
                <a:solidFill>
                  <a:schemeClr val="bg1"/>
                </a:solidFill>
              </a:rPr>
              <a:pPr algn="ctr" rtl="0">
                <a:lnSpc>
                  <a:spcPct val="110000"/>
                </a:lnSpc>
                <a:spcBef>
                  <a:spcPts val="400"/>
                </a:spcBef>
                <a:spcAft>
                  <a:spcPts val="400"/>
                </a:spcAft>
              </a:pPr>
              <a:t>‹#›</a:t>
            </a:fld>
            <a:endParaRPr lang="en-GB" sz="900">
              <a:solidFill>
                <a:schemeClr val="bg1"/>
              </a:solidFill>
            </a:endParaRPr>
          </a:p>
        </p:txBody>
      </p:sp>
      <p:sp>
        <p:nvSpPr>
          <p:cNvPr id="5" name="Right Triangle 4">
            <a:extLst>
              <a:ext uri="{FF2B5EF4-FFF2-40B4-BE49-F238E27FC236}">
                <a16:creationId xmlns:a16="http://schemas.microsoft.com/office/drawing/2014/main" id="{07B1A339-6C75-07F1-9C25-457A1585ABE5}"/>
              </a:ext>
            </a:extLst>
          </p:cNvPr>
          <p:cNvSpPr/>
          <p:nvPr userDrawn="1"/>
        </p:nvSpPr>
        <p:spPr>
          <a:xfrm rot="16200000">
            <a:off x="9067800" y="3748313"/>
            <a:ext cx="3124200" cy="3124200"/>
          </a:xfrm>
          <a:prstGeom prst="rtTriangl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l">
              <a:lnSpc>
                <a:spcPct val="112000"/>
              </a:lnSpc>
              <a:spcBef>
                <a:spcPts val="400"/>
              </a:spcBef>
              <a:spcAft>
                <a:spcPts val="400"/>
              </a:spcAft>
            </a:pPr>
            <a:endParaRPr lang="en-GB" sz="1200">
              <a:solidFill>
                <a:schemeClr val="tx1"/>
              </a:solidFill>
            </a:endParaRPr>
          </a:p>
        </p:txBody>
      </p:sp>
      <p:sp>
        <p:nvSpPr>
          <p:cNvPr id="6" name="Classification">
            <a:extLst>
              <a:ext uri="{FF2B5EF4-FFF2-40B4-BE49-F238E27FC236}">
                <a16:creationId xmlns:a16="http://schemas.microsoft.com/office/drawing/2014/main" id="{F8DC3398-0EFF-78AD-3FA2-01074899C029}"/>
              </a:ext>
              <a:ext uri="{C183D7F6-B498-43B3-948B-1728B52AA6E4}">
                <adec:decorative xmlns:adec="http://schemas.microsoft.com/office/drawing/2017/decorative" val="1"/>
              </a:ext>
            </a:extLst>
          </p:cNvPr>
          <p:cNvSpPr txBox="1">
            <a:spLocks/>
          </p:cNvSpPr>
          <p:nvPr userDrawn="1"/>
        </p:nvSpPr>
        <p:spPr>
          <a:xfrm>
            <a:off x="440938" y="6488640"/>
            <a:ext cx="5577840" cy="123111"/>
          </a:xfrm>
          <a:prstGeom prst="rect">
            <a:avLst/>
          </a:prstGeom>
          <a:effectLst/>
        </p:spPr>
        <p:txBody>
          <a:bodyPr vert="horz" wrap="square" lIns="0" tIns="0" rIns="0" bIns="0" rtlCol="0" anchor="b">
            <a:spAutoFit/>
          </a:bodyPr>
          <a:lstStyle>
            <a:defPPr>
              <a:defRPr lang="fr-FR"/>
            </a:defPPr>
            <a:lvl1pPr marL="0" algn="l" defTabSz="914400" rtl="0" eaLnBrk="1" latinLnBrk="0" hangingPunct="1">
              <a:defRPr sz="900" b="0" kern="1200">
                <a:solidFill>
                  <a:schemeClr val="bg2">
                    <a:lumMod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800">
                <a:solidFill>
                  <a:schemeClr val="bg1"/>
                </a:solidFill>
                <a:effectLst/>
              </a:rPr>
              <a:t>© Ipsos B&amp;A | Doc Name | Month Year | Version # | Public | Internal/Client Use Only | Strictly Confidential</a:t>
            </a:r>
          </a:p>
        </p:txBody>
      </p:sp>
      <p:pic>
        <p:nvPicPr>
          <p:cNvPr id="7" name="Graphic 5">
            <a:extLst>
              <a:ext uri="{FF2B5EF4-FFF2-40B4-BE49-F238E27FC236}">
                <a16:creationId xmlns:a16="http://schemas.microsoft.com/office/drawing/2014/main" id="{13E10383-3022-DCB2-8F12-DCC9BB4347EC}"/>
              </a:ext>
              <a:ext uri="{C183D7F6-B498-43B3-948B-1728B52AA6E4}">
                <adec:decorative xmlns:adec="http://schemas.microsoft.com/office/drawing/2017/decorative" val="1"/>
              </a:ext>
            </a:extLst>
          </p:cNvPr>
          <p:cNvPicPr>
            <a:picLocks noChangeAspect="1"/>
          </p:cNvPicPr>
          <p:nvPr userDrawn="1"/>
        </p:nvPicPr>
        <p:blipFill>
          <a:blip r:embed="rId2" cstate="email">
            <a:extLst>
              <a:ext uri="{28A0092B-C50C-407E-A947-70E740481C1C}">
                <a14:useLocalDpi xmlns:a14="http://schemas.microsoft.com/office/drawing/2010/main"/>
              </a:ext>
            </a:extLst>
          </a:blip>
          <a:srcRect/>
          <a:stretch/>
        </p:blipFill>
        <p:spPr>
          <a:xfrm>
            <a:off x="11172185" y="6317600"/>
            <a:ext cx="722170" cy="342080"/>
          </a:xfrm>
          <a:prstGeom prst="rect">
            <a:avLst/>
          </a:prstGeom>
        </p:spPr>
      </p:pic>
    </p:spTree>
    <p:extLst>
      <p:ext uri="{BB962C8B-B14F-4D97-AF65-F5344CB8AC3E}">
        <p14:creationId xmlns:p14="http://schemas.microsoft.com/office/powerpoint/2010/main" val="1529020532"/>
      </p:ext>
    </p:extLst>
  </p:cSld>
  <p:clrMapOvr>
    <a:masterClrMapping/>
  </p:clrMapOvr>
  <p:extLst>
    <p:ext uri="{DCECCB84-F9BA-43D5-87BE-67443E8EF086}">
      <p15:sldGuideLst xmlns:p15="http://schemas.microsoft.com/office/powerpoint/2012/main">
        <p15:guide id="4" orient="horz" pos="600">
          <p15:clr>
            <a:srgbClr val="F26B43"/>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preserve="1">
  <p:cSld name="3 key points">
    <p:bg>
      <p:bgPr>
        <a:solidFill>
          <a:schemeClr val="accent1"/>
        </a:solidFill>
        <a:effectLst/>
      </p:bgPr>
    </p:bg>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855C23FA-A39C-47E2-B32E-D31B7F81F736}"/>
              </a:ext>
            </a:extLst>
          </p:cNvPr>
          <p:cNvSpPr>
            <a:spLocks noGrp="1"/>
          </p:cNvSpPr>
          <p:nvPr>
            <p:ph type="title" hasCustomPrompt="1"/>
          </p:nvPr>
        </p:nvSpPr>
        <p:spPr/>
        <p:txBody>
          <a:bodyPr/>
          <a:lstStyle>
            <a:lvl1pPr>
              <a:defRPr>
                <a:solidFill>
                  <a:schemeClr val="bg1"/>
                </a:solidFill>
              </a:defRPr>
            </a:lvl1pPr>
          </a:lstStyle>
          <a:p>
            <a:r>
              <a:rPr lang="en-US"/>
              <a:t>3 key points layout</a:t>
            </a:r>
            <a:endParaRPr lang="en-GB"/>
          </a:p>
        </p:txBody>
      </p:sp>
      <p:sp>
        <p:nvSpPr>
          <p:cNvPr id="23" name="No. 1">
            <a:extLst>
              <a:ext uri="{FF2B5EF4-FFF2-40B4-BE49-F238E27FC236}">
                <a16:creationId xmlns:a16="http://schemas.microsoft.com/office/drawing/2014/main" id="{8933E780-68DF-AEFF-FB64-64A8AC3BC8DB}"/>
              </a:ext>
            </a:extLst>
          </p:cNvPr>
          <p:cNvSpPr>
            <a:spLocks noGrp="1"/>
          </p:cNvSpPr>
          <p:nvPr>
            <p:ph type="body" sz="quarter" idx="34" hasCustomPrompt="1"/>
          </p:nvPr>
        </p:nvSpPr>
        <p:spPr>
          <a:xfrm>
            <a:off x="424599" y="1701571"/>
            <a:ext cx="1219200" cy="1045259"/>
          </a:xfrm>
        </p:spPr>
        <p:txBody>
          <a:bodyPr/>
          <a:lstStyle>
            <a:lvl1pPr>
              <a:defRPr sz="9600" b="1">
                <a:solidFill>
                  <a:schemeClr val="tx2"/>
                </a:solidFill>
              </a:defRPr>
            </a:lvl1pPr>
          </a:lstStyle>
          <a:p>
            <a:pPr lvl="0"/>
            <a:r>
              <a:rPr lang="en-US"/>
              <a:t>#</a:t>
            </a:r>
            <a:endParaRPr lang="en-GB"/>
          </a:p>
        </p:txBody>
      </p:sp>
      <p:sp>
        <p:nvSpPr>
          <p:cNvPr id="7" name="Text Placeholder 6">
            <a:extLst>
              <a:ext uri="{FF2B5EF4-FFF2-40B4-BE49-F238E27FC236}">
                <a16:creationId xmlns:a16="http://schemas.microsoft.com/office/drawing/2014/main" id="{3BF07BEC-475C-D95A-2313-6FF423D69112}"/>
              </a:ext>
            </a:extLst>
          </p:cNvPr>
          <p:cNvSpPr>
            <a:spLocks noGrp="1"/>
          </p:cNvSpPr>
          <p:nvPr>
            <p:ph type="body" sz="quarter" idx="30"/>
          </p:nvPr>
        </p:nvSpPr>
        <p:spPr>
          <a:xfrm>
            <a:off x="449999" y="3067958"/>
            <a:ext cx="3528000" cy="2583996"/>
          </a:xfrm>
          <a:prstGeom prst="rect">
            <a:avLst/>
          </a:prstGeom>
          <a:noFill/>
        </p:spPr>
        <p:txBody>
          <a:bodyPr wrap="square" lIns="72000" tIns="72000" rIns="72000" bIns="72000">
            <a:noAutofit/>
          </a:bodyPr>
          <a:lstStyle>
            <a:lvl1pPr>
              <a:defRPr sz="2400" b="0">
                <a:solidFill>
                  <a:schemeClr val="bg1"/>
                </a:solidFill>
              </a:defRPr>
            </a:lvl1pPr>
            <a:lvl2pPr>
              <a:defRPr b="1">
                <a:solidFill>
                  <a:schemeClr val="bg1"/>
                </a:solidFill>
              </a:defRPr>
            </a:lvl2pPr>
            <a:lvl3pPr>
              <a:defRPr b="1">
                <a:solidFill>
                  <a:schemeClr val="bg1"/>
                </a:solidFill>
              </a:defRPr>
            </a:lvl3pPr>
            <a:lvl4pPr>
              <a:defRPr b="1">
                <a:solidFill>
                  <a:schemeClr val="bg1"/>
                </a:solidFill>
              </a:defRPr>
            </a:lvl4pPr>
            <a:lvl5pPr>
              <a:defRPr b="1">
                <a:solidFill>
                  <a:schemeClr val="bg1"/>
                </a:solidFill>
              </a:defRPr>
            </a:lvl5pPr>
          </a:lstStyle>
          <a:p>
            <a:pPr lvl="0"/>
            <a:r>
              <a:rPr lang="en-US"/>
              <a:t>Click to edit Master text styles</a:t>
            </a:r>
          </a:p>
        </p:txBody>
      </p:sp>
      <p:sp>
        <p:nvSpPr>
          <p:cNvPr id="27" name="No. 2">
            <a:extLst>
              <a:ext uri="{FF2B5EF4-FFF2-40B4-BE49-F238E27FC236}">
                <a16:creationId xmlns:a16="http://schemas.microsoft.com/office/drawing/2014/main" id="{30E98F8F-3061-8682-1A3F-E78E0C8D3F9E}"/>
              </a:ext>
            </a:extLst>
          </p:cNvPr>
          <p:cNvSpPr>
            <a:spLocks noGrp="1"/>
          </p:cNvSpPr>
          <p:nvPr>
            <p:ph type="body" sz="quarter" idx="35" hasCustomPrompt="1"/>
          </p:nvPr>
        </p:nvSpPr>
        <p:spPr>
          <a:xfrm>
            <a:off x="4298690" y="1701571"/>
            <a:ext cx="1219200" cy="1045259"/>
          </a:xfrm>
        </p:spPr>
        <p:txBody>
          <a:bodyPr/>
          <a:lstStyle>
            <a:lvl1pPr>
              <a:defRPr sz="9600" b="1">
                <a:solidFill>
                  <a:schemeClr val="accent2"/>
                </a:solidFill>
              </a:defRPr>
            </a:lvl1pPr>
          </a:lstStyle>
          <a:p>
            <a:pPr lvl="0"/>
            <a:r>
              <a:rPr lang="en-US"/>
              <a:t>#</a:t>
            </a:r>
            <a:endParaRPr lang="en-GB"/>
          </a:p>
        </p:txBody>
      </p:sp>
      <p:sp>
        <p:nvSpPr>
          <p:cNvPr id="8" name="Text Placeholder 7">
            <a:extLst>
              <a:ext uri="{FF2B5EF4-FFF2-40B4-BE49-F238E27FC236}">
                <a16:creationId xmlns:a16="http://schemas.microsoft.com/office/drawing/2014/main" id="{4812F4A0-FD3C-1B4E-7C0D-A6CD56FB0F3F}"/>
              </a:ext>
            </a:extLst>
          </p:cNvPr>
          <p:cNvSpPr>
            <a:spLocks noGrp="1"/>
          </p:cNvSpPr>
          <p:nvPr>
            <p:ph type="body" sz="quarter" idx="31"/>
          </p:nvPr>
        </p:nvSpPr>
        <p:spPr>
          <a:xfrm>
            <a:off x="4332287" y="3067958"/>
            <a:ext cx="3528000" cy="2583996"/>
          </a:xfrm>
          <a:prstGeom prst="rect">
            <a:avLst/>
          </a:prstGeom>
          <a:noFill/>
        </p:spPr>
        <p:txBody>
          <a:bodyPr wrap="square" lIns="72000" tIns="72000" rIns="72000" bIns="72000">
            <a:noAutofit/>
          </a:bodyPr>
          <a:lstStyle>
            <a:lvl1pPr>
              <a:defRPr sz="2400" b="0">
                <a:solidFill>
                  <a:schemeClr val="bg1"/>
                </a:solidFill>
              </a:defRPr>
            </a:lvl1pPr>
            <a:lvl2pPr>
              <a:defRPr b="1">
                <a:solidFill>
                  <a:schemeClr val="bg1"/>
                </a:solidFill>
              </a:defRPr>
            </a:lvl2pPr>
            <a:lvl3pPr>
              <a:defRPr b="1">
                <a:solidFill>
                  <a:schemeClr val="bg1"/>
                </a:solidFill>
              </a:defRPr>
            </a:lvl3pPr>
            <a:lvl4pPr>
              <a:defRPr b="1">
                <a:solidFill>
                  <a:schemeClr val="bg1"/>
                </a:solidFill>
              </a:defRPr>
            </a:lvl4pPr>
            <a:lvl5pPr>
              <a:defRPr b="1">
                <a:solidFill>
                  <a:schemeClr val="bg1"/>
                </a:solidFill>
              </a:defRPr>
            </a:lvl5pPr>
          </a:lstStyle>
          <a:p>
            <a:pPr lvl="0"/>
            <a:r>
              <a:rPr lang="en-US"/>
              <a:t>Click to edit Master text styles</a:t>
            </a:r>
          </a:p>
        </p:txBody>
      </p:sp>
      <p:sp>
        <p:nvSpPr>
          <p:cNvPr id="32" name="No. 3">
            <a:extLst>
              <a:ext uri="{FF2B5EF4-FFF2-40B4-BE49-F238E27FC236}">
                <a16:creationId xmlns:a16="http://schemas.microsoft.com/office/drawing/2014/main" id="{60835E92-0DA1-DBA3-87F3-D6CA2B63B035}"/>
              </a:ext>
            </a:extLst>
          </p:cNvPr>
          <p:cNvSpPr>
            <a:spLocks noGrp="1"/>
          </p:cNvSpPr>
          <p:nvPr>
            <p:ph type="body" sz="quarter" idx="36" hasCustomPrompt="1"/>
          </p:nvPr>
        </p:nvSpPr>
        <p:spPr>
          <a:xfrm>
            <a:off x="8162924" y="1701571"/>
            <a:ext cx="1219200" cy="1045259"/>
          </a:xfrm>
        </p:spPr>
        <p:txBody>
          <a:bodyPr/>
          <a:lstStyle>
            <a:lvl1pPr>
              <a:defRPr sz="9600" b="1">
                <a:solidFill>
                  <a:srgbClr val="E3D8F0"/>
                </a:solidFill>
              </a:defRPr>
            </a:lvl1pPr>
          </a:lstStyle>
          <a:p>
            <a:pPr lvl="0"/>
            <a:r>
              <a:rPr lang="en-US"/>
              <a:t>#</a:t>
            </a:r>
            <a:endParaRPr lang="en-GB"/>
          </a:p>
        </p:txBody>
      </p:sp>
      <p:sp>
        <p:nvSpPr>
          <p:cNvPr id="9" name="Text Placeholder 8">
            <a:extLst>
              <a:ext uri="{FF2B5EF4-FFF2-40B4-BE49-F238E27FC236}">
                <a16:creationId xmlns:a16="http://schemas.microsoft.com/office/drawing/2014/main" id="{1CF5EC94-06CC-02DF-99F1-D843B6EC5EE0}"/>
              </a:ext>
            </a:extLst>
          </p:cNvPr>
          <p:cNvSpPr>
            <a:spLocks noGrp="1"/>
          </p:cNvSpPr>
          <p:nvPr>
            <p:ph type="body" sz="quarter" idx="32" hasCustomPrompt="1"/>
          </p:nvPr>
        </p:nvSpPr>
        <p:spPr>
          <a:xfrm>
            <a:off x="8220073" y="3067958"/>
            <a:ext cx="3528000" cy="2583996"/>
          </a:xfrm>
          <a:prstGeom prst="rect">
            <a:avLst/>
          </a:prstGeom>
          <a:noFill/>
        </p:spPr>
        <p:txBody>
          <a:bodyPr wrap="square" lIns="72000" tIns="72000" rIns="72000" bIns="72000">
            <a:noAutofit/>
          </a:bodyPr>
          <a:lstStyle>
            <a:lvl1pPr>
              <a:defRPr sz="2400" b="0">
                <a:solidFill>
                  <a:schemeClr val="bg1"/>
                </a:solidFill>
              </a:defRPr>
            </a:lvl1pPr>
            <a:lvl2pPr>
              <a:defRPr b="1">
                <a:solidFill>
                  <a:schemeClr val="bg1"/>
                </a:solidFill>
              </a:defRPr>
            </a:lvl2pPr>
            <a:lvl3pPr>
              <a:defRPr b="1">
                <a:solidFill>
                  <a:schemeClr val="bg1"/>
                </a:solidFill>
              </a:defRPr>
            </a:lvl3pPr>
            <a:lvl4pPr>
              <a:defRPr b="1">
                <a:solidFill>
                  <a:schemeClr val="bg1"/>
                </a:solidFill>
              </a:defRPr>
            </a:lvl4pPr>
            <a:lvl5pPr>
              <a:defRPr b="1">
                <a:solidFill>
                  <a:schemeClr val="bg1"/>
                </a:solidFill>
              </a:defRPr>
            </a:lvl5pPr>
          </a:lstStyle>
          <a:p>
            <a:pPr lvl="0"/>
            <a:r>
              <a:rPr lang="en-US"/>
              <a:t>Click to add text</a:t>
            </a:r>
          </a:p>
        </p:txBody>
      </p:sp>
      <p:sp>
        <p:nvSpPr>
          <p:cNvPr id="17" name="TextBox 16">
            <a:extLst>
              <a:ext uri="{FF2B5EF4-FFF2-40B4-BE49-F238E27FC236}">
                <a16:creationId xmlns:a16="http://schemas.microsoft.com/office/drawing/2014/main" id="{B094FC2C-B470-E22E-D383-B44D7B951CD9}"/>
              </a:ext>
            </a:extLst>
          </p:cNvPr>
          <p:cNvSpPr txBox="1"/>
          <p:nvPr/>
        </p:nvSpPr>
        <p:spPr>
          <a:xfrm>
            <a:off x="5849681" y="6479951"/>
            <a:ext cx="492637" cy="140488"/>
          </a:xfrm>
          <a:prstGeom prst="rect">
            <a:avLst/>
          </a:prstGeom>
          <a:noFill/>
        </p:spPr>
        <p:txBody>
          <a:bodyPr wrap="square" lIns="0" tIns="0" rIns="0" bIns="0" rtlCol="0">
            <a:spAutoFit/>
          </a:bodyPr>
          <a:lstStyle/>
          <a:p>
            <a:pPr algn="ctr" rtl="0">
              <a:lnSpc>
                <a:spcPct val="110000"/>
              </a:lnSpc>
              <a:spcBef>
                <a:spcPts val="400"/>
              </a:spcBef>
              <a:spcAft>
                <a:spcPts val="400"/>
              </a:spcAft>
            </a:pPr>
            <a:fld id="{42C674B8-9BBC-4FFF-A23E-570BB0655C41}" type="slidenum">
              <a:rPr lang="en-GB" sz="900" smtClean="0">
                <a:solidFill>
                  <a:schemeClr val="bg1"/>
                </a:solidFill>
              </a:rPr>
              <a:pPr algn="ctr" rtl="0">
                <a:lnSpc>
                  <a:spcPct val="110000"/>
                </a:lnSpc>
                <a:spcBef>
                  <a:spcPts val="400"/>
                </a:spcBef>
                <a:spcAft>
                  <a:spcPts val="400"/>
                </a:spcAft>
              </a:pPr>
              <a:t>‹#›</a:t>
            </a:fld>
            <a:endParaRPr lang="en-GB" sz="900">
              <a:solidFill>
                <a:schemeClr val="bg1"/>
              </a:solidFill>
            </a:endParaRPr>
          </a:p>
        </p:txBody>
      </p:sp>
      <p:sp>
        <p:nvSpPr>
          <p:cNvPr id="4" name="Classification">
            <a:extLst>
              <a:ext uri="{FF2B5EF4-FFF2-40B4-BE49-F238E27FC236}">
                <a16:creationId xmlns:a16="http://schemas.microsoft.com/office/drawing/2014/main" id="{BDE9B718-478A-69DB-958F-71D9FBF68201}"/>
              </a:ext>
              <a:ext uri="{C183D7F6-B498-43B3-948B-1728B52AA6E4}">
                <adec:decorative xmlns:adec="http://schemas.microsoft.com/office/drawing/2017/decorative" val="1"/>
              </a:ext>
            </a:extLst>
          </p:cNvPr>
          <p:cNvSpPr txBox="1">
            <a:spLocks/>
          </p:cNvSpPr>
          <p:nvPr userDrawn="1"/>
        </p:nvSpPr>
        <p:spPr>
          <a:xfrm>
            <a:off x="440938" y="6374218"/>
            <a:ext cx="5577840" cy="123111"/>
          </a:xfrm>
          <a:prstGeom prst="rect">
            <a:avLst/>
          </a:prstGeom>
          <a:effectLst/>
        </p:spPr>
        <p:txBody>
          <a:bodyPr vert="horz" wrap="square" lIns="0" tIns="0" rIns="0" bIns="0" rtlCol="0" anchor="b">
            <a:spAutoFit/>
          </a:bodyPr>
          <a:lstStyle>
            <a:defPPr>
              <a:defRPr lang="fr-FR"/>
            </a:defPPr>
            <a:lvl1pPr marL="0" algn="l" defTabSz="914400" rtl="0" eaLnBrk="1" latinLnBrk="0" hangingPunct="1">
              <a:defRPr sz="900" b="0" kern="1200">
                <a:solidFill>
                  <a:schemeClr val="bg2">
                    <a:lumMod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dirty="0">
                <a:solidFill>
                  <a:schemeClr val="bg1"/>
                </a:solidFill>
                <a:effectLst/>
              </a:rPr>
              <a:t>© Ipsos B&amp;A  | </a:t>
            </a:r>
            <a:r>
              <a:rPr lang="en-US" sz="800" dirty="0" err="1">
                <a:solidFill>
                  <a:schemeClr val="bg1"/>
                </a:solidFill>
                <a:effectLst/>
              </a:rPr>
              <a:t>Dóchas</a:t>
            </a:r>
            <a:r>
              <a:rPr lang="en-US" sz="800" dirty="0">
                <a:solidFill>
                  <a:schemeClr val="bg1"/>
                </a:solidFill>
                <a:effectLst/>
              </a:rPr>
              <a:t> Public Engagement Survey | Jan 2025| Internal | Strictly Confidential</a:t>
            </a:r>
          </a:p>
        </p:txBody>
      </p:sp>
      <p:pic>
        <p:nvPicPr>
          <p:cNvPr id="5" name="Picture 4" descr="A blue and black logo&#10;&#10;Description automatically generated">
            <a:extLst>
              <a:ext uri="{FF2B5EF4-FFF2-40B4-BE49-F238E27FC236}">
                <a16:creationId xmlns:a16="http://schemas.microsoft.com/office/drawing/2014/main" id="{DD286B1B-A84E-61C0-993F-E696A67BA1FC}"/>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1245362" y="6327276"/>
            <a:ext cx="769246" cy="365964"/>
          </a:xfrm>
          <a:prstGeom prst="rect">
            <a:avLst/>
          </a:prstGeom>
        </p:spPr>
      </p:pic>
    </p:spTree>
    <p:extLst>
      <p:ext uri="{BB962C8B-B14F-4D97-AF65-F5344CB8AC3E}">
        <p14:creationId xmlns:p14="http://schemas.microsoft.com/office/powerpoint/2010/main" val="2245950526"/>
      </p:ext>
    </p:extLst>
  </p:cSld>
  <p:clrMapOvr>
    <a:masterClrMapping/>
  </p:clrMapOvr>
  <p:extLst>
    <p:ext uri="{DCECCB84-F9BA-43D5-87BE-67443E8EF086}">
      <p15:sldGuideLst xmlns:p15="http://schemas.microsoft.com/office/powerpoint/2012/main"/>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large_image_right">
    <p:spTree>
      <p:nvGrpSpPr>
        <p:cNvPr id="1" name=""/>
        <p:cNvGrpSpPr/>
        <p:nvPr/>
      </p:nvGrpSpPr>
      <p:grpSpPr>
        <a:xfrm>
          <a:off x="0" y="0"/>
          <a:ext cx="0" cy="0"/>
          <a:chOff x="0" y="0"/>
          <a:chExt cx="0" cy="0"/>
        </a:xfrm>
      </p:grpSpPr>
      <p:sp>
        <p:nvSpPr>
          <p:cNvPr id="7" name="Text Box">
            <a:extLst>
              <a:ext uri="{FF2B5EF4-FFF2-40B4-BE49-F238E27FC236}">
                <a16:creationId xmlns:a16="http://schemas.microsoft.com/office/drawing/2014/main" id="{65919DFD-5216-47CC-A2D5-A0B970BE9632}"/>
              </a:ext>
            </a:extLst>
          </p:cNvPr>
          <p:cNvSpPr>
            <a:spLocks noGrp="1"/>
          </p:cNvSpPr>
          <p:nvPr>
            <p:ph type="body" sz="quarter" idx="12"/>
          </p:nvPr>
        </p:nvSpPr>
        <p:spPr>
          <a:xfrm>
            <a:off x="442913" y="2249714"/>
            <a:ext cx="3527425" cy="3698649"/>
          </a:xfrm>
        </p:spPr>
        <p:txBody>
          <a:bodyPr/>
          <a:lstStyle/>
          <a:p>
            <a:pPr lvl="0"/>
            <a:r>
              <a:rPr lang="en-US"/>
              <a:t>Click to edit Master text styles</a:t>
            </a:r>
          </a:p>
          <a:p>
            <a:pPr lvl="1"/>
            <a:r>
              <a:rPr lang="en-US"/>
              <a:t>Second level</a:t>
            </a:r>
          </a:p>
          <a:p>
            <a:pPr lvl="2"/>
            <a:r>
              <a:rPr lang="en-US"/>
              <a:t>Third level</a:t>
            </a:r>
          </a:p>
        </p:txBody>
      </p:sp>
      <p:sp>
        <p:nvSpPr>
          <p:cNvPr id="15" name="Picture Placeholder 14">
            <a:extLst>
              <a:ext uri="{FF2B5EF4-FFF2-40B4-BE49-F238E27FC236}">
                <a16:creationId xmlns:a16="http://schemas.microsoft.com/office/drawing/2014/main" id="{E15FE5BE-74FF-2205-1A8F-C1AA45D1D844}"/>
              </a:ext>
              <a:ext uri="{C183D7F6-B498-43B3-948B-1728B52AA6E4}">
                <adec:decorative xmlns:adec="http://schemas.microsoft.com/office/drawing/2017/decorative" val="1"/>
              </a:ext>
            </a:extLst>
          </p:cNvPr>
          <p:cNvSpPr>
            <a:spLocks noGrp="1"/>
          </p:cNvSpPr>
          <p:nvPr>
            <p:ph type="pic" sz="quarter" idx="11" hasCustomPrompt="1"/>
          </p:nvPr>
        </p:nvSpPr>
        <p:spPr>
          <a:xfrm>
            <a:off x="4332288" y="0"/>
            <a:ext cx="7410450" cy="5948363"/>
          </a:xfrm>
          <a:custGeom>
            <a:avLst/>
            <a:gdLst>
              <a:gd name="connsiteX0" fmla="*/ 0 w 7410450"/>
              <a:gd name="connsiteY0" fmla="*/ 0 h 5948363"/>
              <a:gd name="connsiteX1" fmla="*/ 7410450 w 7410450"/>
              <a:gd name="connsiteY1" fmla="*/ 0 h 5948363"/>
              <a:gd name="connsiteX2" fmla="*/ 7410450 w 7410450"/>
              <a:gd name="connsiteY2" fmla="*/ 4975605 h 5948363"/>
              <a:gd name="connsiteX3" fmla="*/ 6437692 w 7410450"/>
              <a:gd name="connsiteY3" fmla="*/ 5948363 h 5948363"/>
              <a:gd name="connsiteX4" fmla="*/ 0 w 7410450"/>
              <a:gd name="connsiteY4" fmla="*/ 5948363 h 59483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10450" h="5948363">
                <a:moveTo>
                  <a:pt x="0" y="0"/>
                </a:moveTo>
                <a:lnTo>
                  <a:pt x="7410450" y="0"/>
                </a:lnTo>
                <a:lnTo>
                  <a:pt x="7410450" y="4975605"/>
                </a:lnTo>
                <a:lnTo>
                  <a:pt x="6437692" y="5948363"/>
                </a:lnTo>
                <a:lnTo>
                  <a:pt x="0" y="5948363"/>
                </a:lnTo>
                <a:close/>
              </a:path>
            </a:pathLst>
          </a:custGeom>
          <a:pattFill prst="wdDnDiag">
            <a:fgClr>
              <a:schemeClr val="bg1">
                <a:lumMod val="85000"/>
              </a:schemeClr>
            </a:fgClr>
            <a:bgClr>
              <a:schemeClr val="bg1"/>
            </a:bgClr>
          </a:pattFill>
        </p:spPr>
        <p:txBody>
          <a:bodyPr wrap="square" anchor="ctr">
            <a:noAutofit/>
          </a:bodyPr>
          <a:lstStyle>
            <a:lvl1pPr algn="ctr">
              <a:defRPr b="1"/>
            </a:lvl1pPr>
          </a:lstStyle>
          <a:p>
            <a:br>
              <a:rPr lang="en-GB"/>
            </a:br>
            <a:br>
              <a:rPr lang="en-GB"/>
            </a:br>
            <a:br>
              <a:rPr lang="en-GB"/>
            </a:br>
            <a:r>
              <a:rPr lang="en-GB"/>
              <a:t>Click icon to </a:t>
            </a:r>
            <a:br>
              <a:rPr lang="en-GB"/>
            </a:br>
            <a:r>
              <a:rPr lang="en-GB"/>
              <a:t>insert image</a:t>
            </a:r>
          </a:p>
        </p:txBody>
      </p:sp>
      <p:sp>
        <p:nvSpPr>
          <p:cNvPr id="8" name="Title 7">
            <a:extLst>
              <a:ext uri="{FF2B5EF4-FFF2-40B4-BE49-F238E27FC236}">
                <a16:creationId xmlns:a16="http://schemas.microsoft.com/office/drawing/2014/main" id="{FEFA78C8-BF85-C18D-67D3-7D18DF4C9A08}"/>
              </a:ext>
            </a:extLst>
          </p:cNvPr>
          <p:cNvSpPr>
            <a:spLocks noGrp="1"/>
          </p:cNvSpPr>
          <p:nvPr>
            <p:ph type="title"/>
          </p:nvPr>
        </p:nvSpPr>
        <p:spPr>
          <a:xfrm>
            <a:off x="450000" y="701874"/>
            <a:ext cx="3520338" cy="715669"/>
          </a:xfrm>
        </p:spPr>
        <p:txBody>
          <a:bodyPr vert="horz" wrap="square" lIns="0" tIns="0" rIns="0" bIns="0" rtlCol="0" anchor="b">
            <a:noAutofit/>
          </a:bodyPr>
          <a:lstStyle>
            <a:lvl1pPr>
              <a:defRPr lang="en-GB"/>
            </a:lvl1pPr>
          </a:lstStyle>
          <a:p>
            <a:pPr lvl="0"/>
            <a:r>
              <a:rPr lang="en-US"/>
              <a:t>Click to edit Master title style</a:t>
            </a:r>
            <a:endParaRPr lang="en-GB"/>
          </a:p>
        </p:txBody>
      </p:sp>
    </p:spTree>
    <p:extLst>
      <p:ext uri="{BB962C8B-B14F-4D97-AF65-F5344CB8AC3E}">
        <p14:creationId xmlns:p14="http://schemas.microsoft.com/office/powerpoint/2010/main" val="1871415817"/>
      </p:ext>
    </p:extLst>
  </p:cSld>
  <p:clrMapOvr>
    <a:masterClrMapping/>
  </p:clrMapOvr>
  <p:hf hdr="0" ftr="0" dt="0"/>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large_image_left">
    <p:spTree>
      <p:nvGrpSpPr>
        <p:cNvPr id="1" name=""/>
        <p:cNvGrpSpPr/>
        <p:nvPr/>
      </p:nvGrpSpPr>
      <p:grpSpPr>
        <a:xfrm>
          <a:off x="0" y="0"/>
          <a:ext cx="0" cy="0"/>
          <a:chOff x="0" y="0"/>
          <a:chExt cx="0" cy="0"/>
        </a:xfrm>
      </p:grpSpPr>
      <p:sp>
        <p:nvSpPr>
          <p:cNvPr id="2" name="Title" descr="Header">
            <a:extLst>
              <a:ext uri="{FF2B5EF4-FFF2-40B4-BE49-F238E27FC236}">
                <a16:creationId xmlns:a16="http://schemas.microsoft.com/office/drawing/2014/main" id="{88DD43FA-3336-4415-A3A6-54EA3C9BB987}"/>
              </a:ext>
            </a:extLst>
          </p:cNvPr>
          <p:cNvSpPr>
            <a:spLocks noGrp="1"/>
          </p:cNvSpPr>
          <p:nvPr>
            <p:ph type="title"/>
          </p:nvPr>
        </p:nvSpPr>
        <p:spPr>
          <a:xfrm>
            <a:off x="8184232" y="450000"/>
            <a:ext cx="3526688" cy="1116250"/>
          </a:xfrm>
        </p:spPr>
        <p:txBody>
          <a:bodyPr/>
          <a:lstStyle/>
          <a:p>
            <a:r>
              <a:rPr lang="en-US"/>
              <a:t>Click to edit Master title style</a:t>
            </a:r>
            <a:endParaRPr lang="en-GB"/>
          </a:p>
        </p:txBody>
      </p:sp>
      <p:sp>
        <p:nvSpPr>
          <p:cNvPr id="7" name="Text Box">
            <a:extLst>
              <a:ext uri="{FF2B5EF4-FFF2-40B4-BE49-F238E27FC236}">
                <a16:creationId xmlns:a16="http://schemas.microsoft.com/office/drawing/2014/main" id="{65919DFD-5216-47CC-A2D5-A0B970BE9632}"/>
              </a:ext>
            </a:extLst>
          </p:cNvPr>
          <p:cNvSpPr>
            <a:spLocks noGrp="1"/>
          </p:cNvSpPr>
          <p:nvPr>
            <p:ph type="body" sz="quarter" idx="12"/>
          </p:nvPr>
        </p:nvSpPr>
        <p:spPr>
          <a:xfrm>
            <a:off x="8223183" y="2293257"/>
            <a:ext cx="3526689" cy="3655106"/>
          </a:xfrm>
        </p:spPr>
        <p:txBody>
          <a:bodyPr/>
          <a:lstStyle/>
          <a:p>
            <a:pPr lvl="0"/>
            <a:r>
              <a:rPr lang="en-US"/>
              <a:t>Click to edit Master text styles</a:t>
            </a:r>
          </a:p>
          <a:p>
            <a:pPr lvl="1"/>
            <a:r>
              <a:rPr lang="en-US"/>
              <a:t>Second level</a:t>
            </a:r>
          </a:p>
          <a:p>
            <a:pPr lvl="2"/>
            <a:r>
              <a:rPr lang="en-US"/>
              <a:t>Third level</a:t>
            </a:r>
          </a:p>
        </p:txBody>
      </p:sp>
      <p:sp>
        <p:nvSpPr>
          <p:cNvPr id="8" name="Picture Placeholder 7">
            <a:extLst>
              <a:ext uri="{FF2B5EF4-FFF2-40B4-BE49-F238E27FC236}">
                <a16:creationId xmlns:a16="http://schemas.microsoft.com/office/drawing/2014/main" id="{D01481FF-ECD9-985C-6949-42B804BF01D0}"/>
              </a:ext>
              <a:ext uri="{C183D7F6-B498-43B3-948B-1728B52AA6E4}">
                <adec:decorative xmlns:adec="http://schemas.microsoft.com/office/drawing/2017/decorative" val="1"/>
              </a:ext>
            </a:extLst>
          </p:cNvPr>
          <p:cNvSpPr>
            <a:spLocks noGrp="1"/>
          </p:cNvSpPr>
          <p:nvPr>
            <p:ph type="pic" sz="quarter" idx="11" hasCustomPrompt="1"/>
          </p:nvPr>
        </p:nvSpPr>
        <p:spPr>
          <a:xfrm>
            <a:off x="461476" y="0"/>
            <a:ext cx="7398237" cy="5948363"/>
          </a:xfrm>
          <a:custGeom>
            <a:avLst/>
            <a:gdLst>
              <a:gd name="connsiteX0" fmla="*/ 0 w 7398237"/>
              <a:gd name="connsiteY0" fmla="*/ 0 h 5948363"/>
              <a:gd name="connsiteX1" fmla="*/ 7398237 w 7398237"/>
              <a:gd name="connsiteY1" fmla="*/ 0 h 5948363"/>
              <a:gd name="connsiteX2" fmla="*/ 7398237 w 7398237"/>
              <a:gd name="connsiteY2" fmla="*/ 4958167 h 5948363"/>
              <a:gd name="connsiteX3" fmla="*/ 6408041 w 7398237"/>
              <a:gd name="connsiteY3" fmla="*/ 5948363 h 5948363"/>
              <a:gd name="connsiteX4" fmla="*/ 0 w 7398237"/>
              <a:gd name="connsiteY4" fmla="*/ 5948363 h 59483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98237" h="5948363">
                <a:moveTo>
                  <a:pt x="0" y="0"/>
                </a:moveTo>
                <a:lnTo>
                  <a:pt x="7398237" y="0"/>
                </a:lnTo>
                <a:lnTo>
                  <a:pt x="7398237" y="4958167"/>
                </a:lnTo>
                <a:lnTo>
                  <a:pt x="6408041" y="5948363"/>
                </a:lnTo>
                <a:lnTo>
                  <a:pt x="0" y="5948363"/>
                </a:lnTo>
                <a:close/>
              </a:path>
            </a:pathLst>
          </a:custGeom>
          <a:pattFill prst="wdDnDiag">
            <a:fgClr>
              <a:schemeClr val="bg1">
                <a:lumMod val="85000"/>
              </a:schemeClr>
            </a:fgClr>
            <a:bgClr>
              <a:schemeClr val="bg1"/>
            </a:bgClr>
          </a:pattFill>
        </p:spPr>
        <p:txBody>
          <a:bodyPr wrap="square" anchor="ctr">
            <a:noAutofit/>
          </a:bodyPr>
          <a:lstStyle>
            <a:lvl1pPr algn="ctr">
              <a:defRPr b="1"/>
            </a:lvl1pPr>
          </a:lstStyle>
          <a:p>
            <a:br>
              <a:rPr lang="en-GB"/>
            </a:br>
            <a:br>
              <a:rPr lang="en-GB"/>
            </a:br>
            <a:br>
              <a:rPr lang="en-GB"/>
            </a:br>
            <a:r>
              <a:rPr lang="en-GB"/>
              <a:t>Click icon to </a:t>
            </a:r>
            <a:br>
              <a:rPr lang="en-GB"/>
            </a:br>
            <a:r>
              <a:rPr lang="en-GB"/>
              <a:t>insert image</a:t>
            </a:r>
          </a:p>
        </p:txBody>
      </p:sp>
    </p:spTree>
    <p:extLst>
      <p:ext uri="{BB962C8B-B14F-4D97-AF65-F5344CB8AC3E}">
        <p14:creationId xmlns:p14="http://schemas.microsoft.com/office/powerpoint/2010/main" val="3213886421"/>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DIVIDER STYLE 1">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6D97C3-1B7F-5C9F-E63F-96F1A14B6253}"/>
              </a:ext>
            </a:extLst>
          </p:cNvPr>
          <p:cNvSpPr>
            <a:spLocks noGrp="1"/>
          </p:cNvSpPr>
          <p:nvPr>
            <p:ph type="title"/>
          </p:nvPr>
        </p:nvSpPr>
        <p:spPr>
          <a:xfrm>
            <a:off x="432000" y="1350000"/>
            <a:ext cx="5391605" cy="1549106"/>
          </a:xfrm>
        </p:spPr>
        <p:txBody>
          <a:bodyPr/>
          <a:lstStyle>
            <a:lvl1pPr>
              <a:defRPr sz="4800" cap="all" baseline="0">
                <a:solidFill>
                  <a:schemeClr val="bg1"/>
                </a:solidFill>
                <a:latin typeface="+mj-lt"/>
              </a:defRPr>
            </a:lvl1pPr>
          </a:lstStyle>
          <a:p>
            <a:r>
              <a:rPr lang="en-US"/>
              <a:t>Click to edit Master title style</a:t>
            </a:r>
            <a:endParaRPr lang="en-GB"/>
          </a:p>
        </p:txBody>
      </p:sp>
      <p:sp>
        <p:nvSpPr>
          <p:cNvPr id="7" name="Picture Placeholder 6">
            <a:extLst>
              <a:ext uri="{FF2B5EF4-FFF2-40B4-BE49-F238E27FC236}">
                <a16:creationId xmlns:a16="http://schemas.microsoft.com/office/drawing/2014/main" id="{67F8163F-D370-5C4C-500A-7D576C590BB1}"/>
              </a:ext>
            </a:extLst>
          </p:cNvPr>
          <p:cNvSpPr>
            <a:spLocks noGrp="1"/>
          </p:cNvSpPr>
          <p:nvPr>
            <p:ph type="pic" sz="quarter" idx="11"/>
          </p:nvPr>
        </p:nvSpPr>
        <p:spPr>
          <a:xfrm>
            <a:off x="1905000" y="0"/>
            <a:ext cx="10287001" cy="6858000"/>
          </a:xfrm>
          <a:custGeom>
            <a:avLst/>
            <a:gdLst>
              <a:gd name="connsiteX0" fmla="*/ 6858000 w 10287001"/>
              <a:gd name="connsiteY0" fmla="*/ 0 h 6858000"/>
              <a:gd name="connsiteX1" fmla="*/ 10287001 w 10287001"/>
              <a:gd name="connsiteY1" fmla="*/ 0 h 6858000"/>
              <a:gd name="connsiteX2" fmla="*/ 10287001 w 10287001"/>
              <a:gd name="connsiteY2" fmla="*/ 3467099 h 6858000"/>
              <a:gd name="connsiteX3" fmla="*/ 6896100 w 10287001"/>
              <a:gd name="connsiteY3" fmla="*/ 6858000 h 6858000"/>
              <a:gd name="connsiteX4" fmla="*/ 0 w 10287001"/>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287001" h="6858000">
                <a:moveTo>
                  <a:pt x="6858000" y="0"/>
                </a:moveTo>
                <a:lnTo>
                  <a:pt x="10287001" y="0"/>
                </a:lnTo>
                <a:lnTo>
                  <a:pt x="10287001" y="3467099"/>
                </a:lnTo>
                <a:lnTo>
                  <a:pt x="6896100" y="6858000"/>
                </a:lnTo>
                <a:lnTo>
                  <a:pt x="0" y="6858000"/>
                </a:lnTo>
                <a:close/>
              </a:path>
            </a:pathLst>
          </a:custGeom>
          <a:pattFill prst="dkVert">
            <a:fgClr>
              <a:schemeClr val="bg1">
                <a:lumMod val="85000"/>
              </a:schemeClr>
            </a:fgClr>
            <a:bgClr>
              <a:schemeClr val="bg1"/>
            </a:bgClr>
          </a:pattFill>
        </p:spPr>
        <p:txBody>
          <a:bodyPr vert="horz" wrap="square" lIns="0" tIns="0" rIns="0" bIns="0" rtlCol="0" anchor="ctr">
            <a:noAutofit/>
          </a:bodyPr>
          <a:lstStyle>
            <a:lvl1pPr algn="ctr">
              <a:defRPr lang="en-GB"/>
            </a:lvl1pPr>
          </a:lstStyle>
          <a:p>
            <a:pPr lvl="0"/>
            <a:r>
              <a:rPr lang="en-US"/>
              <a:t>Click icon to add picture</a:t>
            </a:r>
            <a:endParaRPr lang="en-GB"/>
          </a:p>
        </p:txBody>
      </p:sp>
      <p:sp>
        <p:nvSpPr>
          <p:cNvPr id="5" name="Classification">
            <a:extLst>
              <a:ext uri="{FF2B5EF4-FFF2-40B4-BE49-F238E27FC236}">
                <a16:creationId xmlns:a16="http://schemas.microsoft.com/office/drawing/2014/main" id="{A2DBDE31-A0D1-C0E0-CFCE-D83929DAC7B6}"/>
              </a:ext>
              <a:ext uri="{C183D7F6-B498-43B3-948B-1728B52AA6E4}">
                <adec:decorative xmlns:adec="http://schemas.microsoft.com/office/drawing/2017/decorative" val="1"/>
              </a:ext>
            </a:extLst>
          </p:cNvPr>
          <p:cNvSpPr txBox="1">
            <a:spLocks/>
          </p:cNvSpPr>
          <p:nvPr/>
        </p:nvSpPr>
        <p:spPr>
          <a:xfrm>
            <a:off x="440938" y="6251108"/>
            <a:ext cx="1695772" cy="369332"/>
          </a:xfrm>
          <a:prstGeom prst="rect">
            <a:avLst/>
          </a:prstGeom>
          <a:effectLst/>
        </p:spPr>
        <p:txBody>
          <a:bodyPr vert="horz" wrap="square" lIns="0" tIns="0" rIns="0" bIns="0" rtlCol="0" anchor="b">
            <a:spAutoFit/>
          </a:bodyPr>
          <a:lstStyle>
            <a:defPPr>
              <a:defRPr lang="fr-FR"/>
            </a:defPPr>
            <a:lvl1pPr marL="0" algn="l" defTabSz="914400" rtl="0" eaLnBrk="1" latinLnBrk="0" hangingPunct="1">
              <a:defRPr sz="900" b="0" kern="1200">
                <a:solidFill>
                  <a:schemeClr val="bg2">
                    <a:lumMod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800">
                <a:solidFill>
                  <a:schemeClr val="bg1"/>
                </a:solidFill>
                <a:effectLst/>
              </a:rPr>
              <a:t>© Ipsos B&amp;A | Doc Name | Month Year | Version # | Public | Internal/Client Use Only | Strictly Confidential</a:t>
            </a:r>
          </a:p>
        </p:txBody>
      </p:sp>
      <p:sp>
        <p:nvSpPr>
          <p:cNvPr id="6" name="Text Placeholder 16">
            <a:extLst>
              <a:ext uri="{FF2B5EF4-FFF2-40B4-BE49-F238E27FC236}">
                <a16:creationId xmlns:a16="http://schemas.microsoft.com/office/drawing/2014/main" id="{433BB7AA-54DD-4BAB-0FD5-D287A85CE469}"/>
              </a:ext>
            </a:extLst>
          </p:cNvPr>
          <p:cNvSpPr>
            <a:spLocks noGrp="1"/>
          </p:cNvSpPr>
          <p:nvPr>
            <p:ph type="body" sz="quarter" idx="12" hasCustomPrompt="1"/>
          </p:nvPr>
        </p:nvSpPr>
        <p:spPr>
          <a:xfrm>
            <a:off x="431800" y="3132000"/>
            <a:ext cx="4038600" cy="1274763"/>
          </a:xfrm>
        </p:spPr>
        <p:txBody>
          <a:bodyPr/>
          <a:lstStyle>
            <a:lvl1pPr>
              <a:defRPr sz="2400">
                <a:solidFill>
                  <a:schemeClr val="bg1"/>
                </a:solidFill>
              </a:defRPr>
            </a:lvl1pPr>
            <a:lvl2pPr marL="0" indent="0">
              <a:buNone/>
              <a:defRPr/>
            </a:lvl2pPr>
          </a:lstStyle>
          <a:p>
            <a:pPr lvl="0"/>
            <a:r>
              <a:rPr lang="en-US"/>
              <a:t>Optional additional information</a:t>
            </a:r>
          </a:p>
        </p:txBody>
      </p:sp>
      <p:pic>
        <p:nvPicPr>
          <p:cNvPr id="3" name="Picture 2" descr="A blue and black logo&#10;&#10;Description automatically generated">
            <a:extLst>
              <a:ext uri="{FF2B5EF4-FFF2-40B4-BE49-F238E27FC236}">
                <a16:creationId xmlns:a16="http://schemas.microsoft.com/office/drawing/2014/main" id="{563E8F5C-E098-C03C-85BF-3604ED8605BE}"/>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1014598" y="6164739"/>
            <a:ext cx="1000010" cy="475749"/>
          </a:xfrm>
          <a:prstGeom prst="rect">
            <a:avLst/>
          </a:prstGeom>
        </p:spPr>
      </p:pic>
    </p:spTree>
    <p:extLst>
      <p:ext uri="{BB962C8B-B14F-4D97-AF65-F5344CB8AC3E}">
        <p14:creationId xmlns:p14="http://schemas.microsoft.com/office/powerpoint/2010/main" val="3762176224"/>
      </p:ext>
    </p:extLst>
  </p:cSld>
  <p:clrMapOvr>
    <a:masterClrMapping/>
  </p:clrMapOvr>
  <p:hf hdr="0" ftr="0" dt="0"/>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large_diagram_right">
    <p:spTree>
      <p:nvGrpSpPr>
        <p:cNvPr id="1" name=""/>
        <p:cNvGrpSpPr/>
        <p:nvPr/>
      </p:nvGrpSpPr>
      <p:grpSpPr>
        <a:xfrm>
          <a:off x="0" y="0"/>
          <a:ext cx="0" cy="0"/>
          <a:chOff x="0" y="0"/>
          <a:chExt cx="0" cy="0"/>
        </a:xfrm>
      </p:grpSpPr>
      <p:sp>
        <p:nvSpPr>
          <p:cNvPr id="7" name="Text Box">
            <a:extLst>
              <a:ext uri="{FF2B5EF4-FFF2-40B4-BE49-F238E27FC236}">
                <a16:creationId xmlns:a16="http://schemas.microsoft.com/office/drawing/2014/main" id="{65919DFD-5216-47CC-A2D5-A0B970BE9632}"/>
              </a:ext>
            </a:extLst>
          </p:cNvPr>
          <p:cNvSpPr>
            <a:spLocks noGrp="1"/>
          </p:cNvSpPr>
          <p:nvPr>
            <p:ph type="body" sz="quarter" idx="12"/>
          </p:nvPr>
        </p:nvSpPr>
        <p:spPr>
          <a:xfrm>
            <a:off x="442913" y="3149600"/>
            <a:ext cx="3527425" cy="2798763"/>
          </a:xfrm>
        </p:spPr>
        <p:txBody>
          <a:bodyPr/>
          <a:lstStyle/>
          <a:p>
            <a:pPr lvl="0"/>
            <a:r>
              <a:rPr lang="en-US"/>
              <a:t>Click to edit Master text styles</a:t>
            </a:r>
          </a:p>
          <a:p>
            <a:pPr lvl="1"/>
            <a:r>
              <a:rPr lang="en-US"/>
              <a:t>Second level</a:t>
            </a:r>
          </a:p>
          <a:p>
            <a:pPr lvl="2"/>
            <a:r>
              <a:rPr lang="en-US"/>
              <a:t>Third level</a:t>
            </a:r>
          </a:p>
        </p:txBody>
      </p:sp>
      <p:sp>
        <p:nvSpPr>
          <p:cNvPr id="8" name="Chart / Diagram">
            <a:extLst>
              <a:ext uri="{FF2B5EF4-FFF2-40B4-BE49-F238E27FC236}">
                <a16:creationId xmlns:a16="http://schemas.microsoft.com/office/drawing/2014/main" id="{F20073CF-87BF-427F-936A-47B5E1B160CF}"/>
              </a:ext>
            </a:extLst>
          </p:cNvPr>
          <p:cNvSpPr>
            <a:spLocks noGrp="1"/>
          </p:cNvSpPr>
          <p:nvPr>
            <p:ph sz="quarter" idx="13" hasCustomPrompt="1"/>
          </p:nvPr>
        </p:nvSpPr>
        <p:spPr>
          <a:xfrm>
            <a:off x="4283075" y="692150"/>
            <a:ext cx="7466013" cy="5256213"/>
          </a:xfrm>
          <a:solidFill>
            <a:schemeClr val="bg1">
              <a:lumMod val="95000"/>
            </a:schemeClr>
          </a:solidFill>
        </p:spPr>
        <p:txBody>
          <a:bodyPr/>
          <a:lstStyle>
            <a:lvl1pPr>
              <a:defRPr/>
            </a:lvl1pPr>
          </a:lstStyle>
          <a:p>
            <a:pPr lvl="0"/>
            <a:r>
              <a:rPr lang="en-US"/>
              <a:t>Area for diagram/chart</a:t>
            </a:r>
            <a:endParaRPr lang="en-GB"/>
          </a:p>
        </p:txBody>
      </p:sp>
      <p:sp>
        <p:nvSpPr>
          <p:cNvPr id="4" name="Title 3">
            <a:extLst>
              <a:ext uri="{FF2B5EF4-FFF2-40B4-BE49-F238E27FC236}">
                <a16:creationId xmlns:a16="http://schemas.microsoft.com/office/drawing/2014/main" id="{81C028A4-1CB4-EB71-790E-1C2A8CEDAED4}"/>
              </a:ext>
            </a:extLst>
          </p:cNvPr>
          <p:cNvSpPr>
            <a:spLocks noGrp="1"/>
          </p:cNvSpPr>
          <p:nvPr>
            <p:ph type="title"/>
          </p:nvPr>
        </p:nvSpPr>
        <p:spPr>
          <a:xfrm>
            <a:off x="450000" y="701874"/>
            <a:ext cx="3520338" cy="715669"/>
          </a:xfrm>
        </p:spPr>
        <p:txBody>
          <a:bodyPr vert="horz" wrap="square" lIns="0" tIns="0" rIns="0" bIns="0" rtlCol="0" anchor="b">
            <a:noAutofit/>
          </a:bodyPr>
          <a:lstStyle>
            <a:lvl1pPr>
              <a:defRPr lang="en-GB" dirty="0"/>
            </a:lvl1pPr>
          </a:lstStyle>
          <a:p>
            <a:pPr lvl="0"/>
            <a:r>
              <a:rPr lang="en-US"/>
              <a:t>Click to edit Master title style</a:t>
            </a:r>
            <a:endParaRPr lang="en-GB"/>
          </a:p>
        </p:txBody>
      </p:sp>
    </p:spTree>
    <p:extLst>
      <p:ext uri="{BB962C8B-B14F-4D97-AF65-F5344CB8AC3E}">
        <p14:creationId xmlns:p14="http://schemas.microsoft.com/office/powerpoint/2010/main" val="4276951203"/>
      </p:ext>
    </p:extLst>
  </p:cSld>
  <p:clrMapOvr>
    <a:masterClrMapping/>
  </p:clrMapOvr>
  <p:hf hdr="0" ftr="0" dt="0"/>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p:cSld name="3_Clear">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D5A52833-39E6-9C79-CAB3-DC23900DC75F}"/>
              </a:ext>
            </a:extLst>
          </p:cNvPr>
          <p:cNvSpPr>
            <a:spLocks noGrp="1"/>
          </p:cNvSpPr>
          <p:nvPr>
            <p:ph type="pic" sz="quarter" idx="10"/>
          </p:nvPr>
        </p:nvSpPr>
        <p:spPr>
          <a:xfrm>
            <a:off x="1990724" y="0"/>
            <a:ext cx="10205810" cy="6858000"/>
          </a:xfrm>
          <a:custGeom>
            <a:avLst/>
            <a:gdLst>
              <a:gd name="connsiteX0" fmla="*/ 6858000 w 10205810"/>
              <a:gd name="connsiteY0" fmla="*/ 0 h 6858000"/>
              <a:gd name="connsiteX1" fmla="*/ 10205810 w 10205810"/>
              <a:gd name="connsiteY1" fmla="*/ 0 h 6858000"/>
              <a:gd name="connsiteX2" fmla="*/ 10205810 w 10205810"/>
              <a:gd name="connsiteY2" fmla="*/ 6858000 h 6858000"/>
              <a:gd name="connsiteX3" fmla="*/ 0 w 10205810"/>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10205810" h="6858000">
                <a:moveTo>
                  <a:pt x="6858000" y="0"/>
                </a:moveTo>
                <a:lnTo>
                  <a:pt x="10205810" y="0"/>
                </a:lnTo>
                <a:lnTo>
                  <a:pt x="10205810" y="6858000"/>
                </a:lnTo>
                <a:lnTo>
                  <a:pt x="0" y="6858000"/>
                </a:lnTo>
                <a:close/>
              </a:path>
            </a:pathLst>
          </a:custGeom>
          <a:pattFill prst="ltUpDiag">
            <a:fgClr>
              <a:schemeClr val="bg1">
                <a:lumMod val="85000"/>
              </a:schemeClr>
            </a:fgClr>
            <a:bgClr>
              <a:schemeClr val="bg1"/>
            </a:bgClr>
          </a:pattFill>
        </p:spPr>
        <p:txBody>
          <a:bodyPr wrap="square" bIns="2880000" anchor="b">
            <a:noAutofit/>
          </a:bodyPr>
          <a:lstStyle>
            <a:lvl1pPr algn="ctr">
              <a:defRPr sz="1600" b="1"/>
            </a:lvl1pPr>
          </a:lstStyle>
          <a:p>
            <a:r>
              <a:rPr lang="en-US"/>
              <a:t>Click icon to add picture</a:t>
            </a:r>
            <a:endParaRPr lang="en-GB"/>
          </a:p>
        </p:txBody>
      </p:sp>
      <p:sp>
        <p:nvSpPr>
          <p:cNvPr id="2" name="Title 1">
            <a:extLst>
              <a:ext uri="{FF2B5EF4-FFF2-40B4-BE49-F238E27FC236}">
                <a16:creationId xmlns:a16="http://schemas.microsoft.com/office/drawing/2014/main" id="{C18B1008-691B-2905-EF01-F1E5DA88F07C}"/>
              </a:ext>
            </a:extLst>
          </p:cNvPr>
          <p:cNvSpPr>
            <a:spLocks noGrp="1"/>
          </p:cNvSpPr>
          <p:nvPr>
            <p:ph type="title"/>
          </p:nvPr>
        </p:nvSpPr>
        <p:spPr>
          <a:xfrm>
            <a:off x="450000" y="701874"/>
            <a:ext cx="6255600" cy="715669"/>
          </a:xfrm>
        </p:spPr>
        <p:txBody>
          <a:bodyPr vert="horz" wrap="square" lIns="0" tIns="0" rIns="0" bIns="0" rtlCol="0" anchor="b">
            <a:noAutofit/>
          </a:bodyPr>
          <a:lstStyle>
            <a:lvl1pPr>
              <a:defRPr lang="en-GB"/>
            </a:lvl1pPr>
          </a:lstStyle>
          <a:p>
            <a:pPr lvl="0"/>
            <a:r>
              <a:rPr lang="en-US"/>
              <a:t>Click to edit Master title style</a:t>
            </a:r>
            <a:endParaRPr lang="en-GB"/>
          </a:p>
        </p:txBody>
      </p:sp>
      <p:pic>
        <p:nvPicPr>
          <p:cNvPr id="5" name="Graphic 5">
            <a:extLst>
              <a:ext uri="{FF2B5EF4-FFF2-40B4-BE49-F238E27FC236}">
                <a16:creationId xmlns:a16="http://schemas.microsoft.com/office/drawing/2014/main" id="{82A68F80-011B-4D92-F371-422FC6D42332}"/>
              </a:ext>
              <a:ext uri="{C183D7F6-B498-43B3-948B-1728B52AA6E4}">
                <adec:decorative xmlns:adec="http://schemas.microsoft.com/office/drawing/2017/decorative" val="1"/>
              </a:ext>
            </a:extLst>
          </p:cNvPr>
          <p:cNvPicPr>
            <a:picLocks noChangeAspect="1"/>
          </p:cNvPicPr>
          <p:nvPr userDrawn="1"/>
        </p:nvPicPr>
        <p:blipFill>
          <a:blip r:embed="rId2" cstate="email">
            <a:extLst>
              <a:ext uri="{28A0092B-C50C-407E-A947-70E740481C1C}">
                <a14:useLocalDpi xmlns:a14="http://schemas.microsoft.com/office/drawing/2010/main"/>
              </a:ext>
            </a:extLst>
          </a:blip>
          <a:srcRect/>
          <a:stretch/>
        </p:blipFill>
        <p:spPr>
          <a:xfrm>
            <a:off x="10789535" y="6180549"/>
            <a:ext cx="945897" cy="448056"/>
          </a:xfrm>
          <a:prstGeom prst="rect">
            <a:avLst/>
          </a:prstGeom>
        </p:spPr>
      </p:pic>
      <p:sp>
        <p:nvSpPr>
          <p:cNvPr id="4" name="Classification">
            <a:extLst>
              <a:ext uri="{FF2B5EF4-FFF2-40B4-BE49-F238E27FC236}">
                <a16:creationId xmlns:a16="http://schemas.microsoft.com/office/drawing/2014/main" id="{F12DEB39-66FA-8018-D74F-A7A73800EF19}"/>
              </a:ext>
              <a:ext uri="{C183D7F6-B498-43B3-948B-1728B52AA6E4}">
                <adec:decorative xmlns:adec="http://schemas.microsoft.com/office/drawing/2017/decorative" val="1"/>
              </a:ext>
            </a:extLst>
          </p:cNvPr>
          <p:cNvSpPr txBox="1">
            <a:spLocks/>
          </p:cNvSpPr>
          <p:nvPr userDrawn="1"/>
        </p:nvSpPr>
        <p:spPr>
          <a:xfrm>
            <a:off x="440937" y="6251108"/>
            <a:ext cx="1660390" cy="369332"/>
          </a:xfrm>
          <a:prstGeom prst="rect">
            <a:avLst/>
          </a:prstGeom>
          <a:effectLst/>
        </p:spPr>
        <p:txBody>
          <a:bodyPr vert="horz" wrap="square" lIns="0" tIns="0" rIns="0" bIns="0" rtlCol="0" anchor="b">
            <a:spAutoFit/>
          </a:bodyPr>
          <a:lstStyle>
            <a:defPPr>
              <a:defRPr lang="fr-FR"/>
            </a:defPPr>
            <a:lvl1pPr marL="0" algn="l" defTabSz="914400" rtl="0" eaLnBrk="1" latinLnBrk="0" hangingPunct="1">
              <a:defRPr sz="900" b="0" kern="1200">
                <a:solidFill>
                  <a:schemeClr val="bg2">
                    <a:lumMod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800">
                <a:solidFill>
                  <a:schemeClr val="tx1"/>
                </a:solidFill>
                <a:effectLst/>
              </a:rPr>
              <a:t>© Ipsos B&amp;A | Doc Name | Month Year | Version # | Public | Internal/Client Use Only | Strictly Confidential</a:t>
            </a:r>
          </a:p>
        </p:txBody>
      </p:sp>
    </p:spTree>
    <p:extLst>
      <p:ext uri="{BB962C8B-B14F-4D97-AF65-F5344CB8AC3E}">
        <p14:creationId xmlns:p14="http://schemas.microsoft.com/office/powerpoint/2010/main" val="660181183"/>
      </p:ext>
    </p:extLst>
  </p:cSld>
  <p:clrMapOvr>
    <a:masterClrMapping/>
  </p:clrMapOvr>
  <p:extLst>
    <p:ext uri="{DCECCB84-F9BA-43D5-87BE-67443E8EF086}">
      <p15:sldGuideLst xmlns:p15="http://schemas.microsoft.com/office/powerpoint/2012/main"/>
    </p:ext>
  </p:extLst>
</p:sldLayout>
</file>

<file path=ppt/slideLayouts/slideLayout32.xml><?xml version="1.0" encoding="utf-8"?>
<p:sldLayout xmlns:a="http://schemas.openxmlformats.org/drawingml/2006/main" xmlns:r="http://schemas.openxmlformats.org/officeDocument/2006/relationships" xmlns:p="http://schemas.openxmlformats.org/presentationml/2006/main">
  <p:cSld name="DON'T USE, for instruction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011884-C2D5-14CD-9848-37C5CB013EB4}"/>
              </a:ext>
            </a:extLst>
          </p:cNvPr>
          <p:cNvSpPr>
            <a:spLocks noGrp="1"/>
          </p:cNvSpPr>
          <p:nvPr>
            <p:ph type="title" hasCustomPrompt="1"/>
          </p:nvPr>
        </p:nvSpPr>
        <p:spPr/>
        <p:txBody>
          <a:bodyPr/>
          <a:lstStyle>
            <a:lvl1pPr>
              <a:defRPr/>
            </a:lvl1pPr>
          </a:lstStyle>
          <a:p>
            <a:r>
              <a:rPr lang="en-US"/>
              <a:t>This layout is for instructions only</a:t>
            </a:r>
            <a:endParaRPr lang="en-GB"/>
          </a:p>
        </p:txBody>
      </p:sp>
    </p:spTree>
    <p:extLst>
      <p:ext uri="{BB962C8B-B14F-4D97-AF65-F5344CB8AC3E}">
        <p14:creationId xmlns:p14="http://schemas.microsoft.com/office/powerpoint/2010/main" val="1272687537"/>
      </p:ext>
    </p:extLst>
  </p:cSld>
  <p:clrMapOvr>
    <a:masterClrMapping/>
  </p:clrMapOvr>
  <p:extLst>
    <p:ext uri="{DCECCB84-F9BA-43D5-87BE-67443E8EF086}">
      <p15:sldGuideLst xmlns:p15="http://schemas.microsoft.com/office/powerpoint/2012/main"/>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p:cSld name="white_Clea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FE4D39-4D4B-EF55-6284-160F99E53352}"/>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2972612720"/>
      </p:ext>
    </p:extLst>
  </p:cSld>
  <p:clrMapOvr>
    <a:masterClrMapping/>
  </p:clrMapOvr>
  <p:extLst>
    <p:ext uri="{DCECCB84-F9BA-43D5-87BE-67443E8EF086}">
      <p15:sldGuideLst xmlns:p15="http://schemas.microsoft.com/office/powerpoint/2012/main"/>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p:cSld name="Title">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63011884-C2D5-14CD-9848-37C5CB013EB4}"/>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66935538"/>
      </p:ext>
    </p:extLst>
  </p:cSld>
  <p:clrMapOvr>
    <a:masterClrMapping/>
  </p:clrMapOvr>
  <p:transition spd="slow">
    <p:wipe dir="r"/>
  </p:transition>
  <p:extLst>
    <p:ext uri="{DCECCB84-F9BA-43D5-87BE-67443E8EF086}">
      <p15:sldGuideLst xmlns:p15="http://schemas.microsoft.com/office/powerpoint/2012/main"/>
    </p:ext>
  </p:extLst>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p:cSld name="Divider 4">
    <p:bg>
      <p:bgPr>
        <a:solidFill>
          <a:schemeClr val="accent1"/>
        </a:solidFill>
        <a:effectLst/>
      </p:bgPr>
    </p:bg>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B66D97C3-1B7F-5C9F-E63F-96F1A14B6253}"/>
              </a:ext>
            </a:extLst>
          </p:cNvPr>
          <p:cNvSpPr>
            <a:spLocks noGrp="1"/>
          </p:cNvSpPr>
          <p:nvPr>
            <p:ph type="title" hasCustomPrompt="1"/>
          </p:nvPr>
        </p:nvSpPr>
        <p:spPr>
          <a:xfrm>
            <a:off x="432000" y="1350000"/>
            <a:ext cx="6797676" cy="715669"/>
          </a:xfrm>
        </p:spPr>
        <p:txBody>
          <a:bodyPr vert="horz" wrap="square" lIns="0" tIns="0" rIns="0" bIns="0" rtlCol="0" anchor="t">
            <a:noAutofit/>
          </a:bodyPr>
          <a:lstStyle>
            <a:lvl1pPr>
              <a:defRPr lang="en-GB" sz="4800" b="0" cap="all" baseline="0" dirty="0">
                <a:solidFill>
                  <a:schemeClr val="bg1"/>
                </a:solidFill>
                <a:latin typeface="+mj-lt"/>
              </a:defRPr>
            </a:lvl1pPr>
          </a:lstStyle>
          <a:p>
            <a:pPr lvl="0"/>
            <a:r>
              <a:rPr lang="en-US"/>
              <a:t>CLICK TO EDIT MASTER TITLE STYLE</a:t>
            </a:r>
            <a:endParaRPr lang="en-GB"/>
          </a:p>
        </p:txBody>
      </p:sp>
      <p:sp>
        <p:nvSpPr>
          <p:cNvPr id="8" name="Subtitle">
            <a:extLst>
              <a:ext uri="{FF2B5EF4-FFF2-40B4-BE49-F238E27FC236}">
                <a16:creationId xmlns:a16="http://schemas.microsoft.com/office/drawing/2014/main" id="{29E5EE94-2CAC-A691-BCF2-845687798E3E}"/>
              </a:ext>
            </a:extLst>
          </p:cNvPr>
          <p:cNvSpPr>
            <a:spLocks noGrp="1"/>
          </p:cNvSpPr>
          <p:nvPr>
            <p:ph type="body" sz="quarter" idx="11" hasCustomPrompt="1"/>
          </p:nvPr>
        </p:nvSpPr>
        <p:spPr>
          <a:xfrm>
            <a:off x="432000" y="3494989"/>
            <a:ext cx="6096000" cy="1274763"/>
          </a:xfrm>
          <a:prstGeom prst="rect">
            <a:avLst/>
          </a:prstGeom>
        </p:spPr>
        <p:txBody>
          <a:bodyPr/>
          <a:lstStyle>
            <a:lvl1pPr>
              <a:defRPr sz="2000">
                <a:solidFill>
                  <a:schemeClr val="bg1"/>
                </a:solidFill>
              </a:defRPr>
            </a:lvl1pPr>
            <a:lvl2pPr marL="0" indent="0">
              <a:buNone/>
              <a:defRPr/>
            </a:lvl2pPr>
          </a:lstStyle>
          <a:p>
            <a:pPr lvl="0"/>
            <a:r>
              <a:rPr lang="en-US"/>
              <a:t>Optional additional information</a:t>
            </a:r>
          </a:p>
        </p:txBody>
      </p:sp>
      <p:sp>
        <p:nvSpPr>
          <p:cNvPr id="10" name="Picture Placeholder">
            <a:extLst>
              <a:ext uri="{FF2B5EF4-FFF2-40B4-BE49-F238E27FC236}">
                <a16:creationId xmlns:a16="http://schemas.microsoft.com/office/drawing/2014/main" id="{92B650A8-9C21-DC86-F471-38B40FC6D582}"/>
              </a:ext>
              <a:ext uri="{C183D7F6-B498-43B3-948B-1728B52AA6E4}">
                <adec:decorative xmlns:adec="http://schemas.microsoft.com/office/drawing/2017/decorative" val="1"/>
              </a:ext>
            </a:extLst>
          </p:cNvPr>
          <p:cNvSpPr>
            <a:spLocks noGrp="1"/>
          </p:cNvSpPr>
          <p:nvPr>
            <p:ph type="pic" sz="quarter" idx="10" hasCustomPrompt="1"/>
          </p:nvPr>
        </p:nvSpPr>
        <p:spPr>
          <a:xfrm>
            <a:off x="0" y="0"/>
            <a:ext cx="12192000" cy="6858000"/>
          </a:xfrm>
          <a:custGeom>
            <a:avLst/>
            <a:gdLst>
              <a:gd name="connsiteX0" fmla="*/ 0 w 12192000"/>
              <a:gd name="connsiteY0" fmla="*/ 0 h 6858000"/>
              <a:gd name="connsiteX1" fmla="*/ 12192000 w 12192000"/>
              <a:gd name="connsiteY1" fmla="*/ 0 h 6858000"/>
              <a:gd name="connsiteX2" fmla="*/ 12192000 w 12192000"/>
              <a:gd name="connsiteY2" fmla="*/ 3975100 h 6858000"/>
              <a:gd name="connsiteX3" fmla="*/ 9309100 w 12192000"/>
              <a:gd name="connsiteY3" fmla="*/ 6858000 h 6858000"/>
              <a:gd name="connsiteX4" fmla="*/ 0 w 12192000"/>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6858000">
                <a:moveTo>
                  <a:pt x="0" y="0"/>
                </a:moveTo>
                <a:lnTo>
                  <a:pt x="12192000" y="0"/>
                </a:lnTo>
                <a:lnTo>
                  <a:pt x="12192000" y="3975100"/>
                </a:lnTo>
                <a:lnTo>
                  <a:pt x="9309100" y="6858000"/>
                </a:lnTo>
                <a:lnTo>
                  <a:pt x="0" y="6858000"/>
                </a:lnTo>
                <a:close/>
              </a:path>
            </a:pathLst>
          </a:custGeom>
          <a:pattFill prst="dkUpDiag">
            <a:fgClr>
              <a:schemeClr val="bg1">
                <a:lumMod val="85000"/>
              </a:schemeClr>
            </a:fgClr>
            <a:bgClr>
              <a:schemeClr val="bg1"/>
            </a:bgClr>
          </a:pattFill>
        </p:spPr>
        <p:txBody>
          <a:bodyPr vert="horz" wrap="square" lIns="0" tIns="0" rIns="0" bIns="2520000" rtlCol="0" anchor="b">
            <a:noAutofit/>
          </a:bodyPr>
          <a:lstStyle>
            <a:lvl1pPr>
              <a:defRPr lang="en-GB"/>
            </a:lvl1pPr>
          </a:lstStyle>
          <a:p>
            <a:pPr lvl="0" algn="ctr"/>
            <a:r>
              <a:rPr lang="en-GB"/>
              <a:t>Click icon to insert image</a:t>
            </a:r>
          </a:p>
        </p:txBody>
      </p:sp>
      <p:sp>
        <p:nvSpPr>
          <p:cNvPr id="4" name="Classification">
            <a:extLst>
              <a:ext uri="{FF2B5EF4-FFF2-40B4-BE49-F238E27FC236}">
                <a16:creationId xmlns:a16="http://schemas.microsoft.com/office/drawing/2014/main" id="{F24B9245-8C3F-D9F1-7FC8-4D3768017B0D}"/>
              </a:ext>
              <a:ext uri="{C183D7F6-B498-43B3-948B-1728B52AA6E4}">
                <adec:decorative xmlns:adec="http://schemas.microsoft.com/office/drawing/2017/decorative" val="1"/>
              </a:ext>
            </a:extLst>
          </p:cNvPr>
          <p:cNvSpPr txBox="1">
            <a:spLocks/>
          </p:cNvSpPr>
          <p:nvPr userDrawn="1"/>
        </p:nvSpPr>
        <p:spPr>
          <a:xfrm>
            <a:off x="440938" y="6374219"/>
            <a:ext cx="2600712" cy="246221"/>
          </a:xfrm>
          <a:prstGeom prst="rect">
            <a:avLst/>
          </a:prstGeom>
          <a:effectLst/>
        </p:spPr>
        <p:txBody>
          <a:bodyPr vert="horz" wrap="square" lIns="0" tIns="0" rIns="0" bIns="0" rtlCol="0" anchor="b">
            <a:spAutoFit/>
          </a:bodyPr>
          <a:lstStyle>
            <a:defPPr>
              <a:defRPr lang="fr-FR"/>
            </a:defPPr>
            <a:lvl1pPr marL="0" algn="l" defTabSz="914400" rtl="0" eaLnBrk="1" latinLnBrk="0" hangingPunct="1">
              <a:defRPr sz="900" b="0" kern="1200">
                <a:solidFill>
                  <a:schemeClr val="bg2">
                    <a:lumMod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GB" sz="800">
                <a:solidFill>
                  <a:schemeClr val="bg1"/>
                </a:solidFill>
                <a:effectLst/>
              </a:rPr>
              <a:t>© Ipsos B&amp;A | Doc Name | Month Year | Version # | Public | Internal/Client Use Only | Strictly Confidential</a:t>
            </a:r>
          </a:p>
        </p:txBody>
      </p:sp>
      <p:sp>
        <p:nvSpPr>
          <p:cNvPr id="6" name="Slide Number">
            <a:extLst>
              <a:ext uri="{FF2B5EF4-FFF2-40B4-BE49-F238E27FC236}">
                <a16:creationId xmlns:a16="http://schemas.microsoft.com/office/drawing/2014/main" id="{202AE276-86A8-A521-58F1-3F84240A5B51}"/>
              </a:ext>
              <a:ext uri="{C183D7F6-B498-43B3-948B-1728B52AA6E4}">
                <adec:decorative xmlns:adec="http://schemas.microsoft.com/office/drawing/2017/decorative" val="1"/>
              </a:ext>
            </a:extLst>
          </p:cNvPr>
          <p:cNvSpPr txBox="1"/>
          <p:nvPr userDrawn="1"/>
        </p:nvSpPr>
        <p:spPr>
          <a:xfrm>
            <a:off x="5849681" y="6479951"/>
            <a:ext cx="492637" cy="140488"/>
          </a:xfrm>
          <a:prstGeom prst="rect">
            <a:avLst/>
          </a:prstGeom>
          <a:noFill/>
        </p:spPr>
        <p:txBody>
          <a:bodyPr wrap="square" lIns="0" tIns="0" rIns="0" bIns="0" rtlCol="0">
            <a:spAutoFit/>
          </a:bodyPr>
          <a:lstStyle/>
          <a:p>
            <a:pPr algn="ctr" rtl="0">
              <a:lnSpc>
                <a:spcPct val="110000"/>
              </a:lnSpc>
              <a:spcBef>
                <a:spcPts val="400"/>
              </a:spcBef>
              <a:spcAft>
                <a:spcPts val="400"/>
              </a:spcAft>
            </a:pPr>
            <a:fld id="{42C674B8-9BBC-4FFF-A23E-570BB0655C41}" type="slidenum">
              <a:rPr lang="en-GB" sz="900" smtClean="0">
                <a:solidFill>
                  <a:schemeClr val="bg1">
                    <a:lumMod val="65000"/>
                  </a:schemeClr>
                </a:solidFill>
              </a:rPr>
              <a:pPr algn="ctr" rtl="0">
                <a:lnSpc>
                  <a:spcPct val="110000"/>
                </a:lnSpc>
                <a:spcBef>
                  <a:spcPts val="400"/>
                </a:spcBef>
                <a:spcAft>
                  <a:spcPts val="400"/>
                </a:spcAft>
              </a:pPr>
              <a:t>‹#›</a:t>
            </a:fld>
            <a:endParaRPr lang="en-GB" sz="900">
              <a:solidFill>
                <a:schemeClr val="bg1">
                  <a:lumMod val="65000"/>
                </a:schemeClr>
              </a:solidFill>
            </a:endParaRPr>
          </a:p>
        </p:txBody>
      </p:sp>
      <p:pic>
        <p:nvPicPr>
          <p:cNvPr id="5" name="Picture 4" descr="A blue and black logo&#10;&#10;Description automatically generated">
            <a:extLst>
              <a:ext uri="{FF2B5EF4-FFF2-40B4-BE49-F238E27FC236}">
                <a16:creationId xmlns:a16="http://schemas.microsoft.com/office/drawing/2014/main" id="{61376575-5452-0609-6AA9-CA23DA7B585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1245362" y="6327276"/>
            <a:ext cx="769246" cy="365964"/>
          </a:xfrm>
          <a:prstGeom prst="rect">
            <a:avLst/>
          </a:prstGeom>
        </p:spPr>
      </p:pic>
    </p:spTree>
    <p:extLst>
      <p:ext uri="{BB962C8B-B14F-4D97-AF65-F5344CB8AC3E}">
        <p14:creationId xmlns:p14="http://schemas.microsoft.com/office/powerpoint/2010/main" val="2787726545"/>
      </p:ext>
    </p:extLst>
  </p:cSld>
  <p:clrMapOvr>
    <a:masterClrMapping/>
  </p:clrMapOvr>
  <p:transition spd="slow">
    <p:wipe dir="r"/>
  </p:transition>
  <p:hf hdr="0" ftr="0" dt="0"/>
</p:sldLayout>
</file>

<file path=ppt/slideLayouts/slideLayout36.xml><?xml version="1.0" encoding="utf-8"?>
<p:sldLayout xmlns:a="http://schemas.openxmlformats.org/drawingml/2006/main" xmlns:r="http://schemas.openxmlformats.org/officeDocument/2006/relationships" xmlns:p="http://schemas.openxmlformats.org/presentationml/2006/main">
  <p:cSld name="Detailed Layout 1">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6D2372C9-E215-1003-F25D-B5AE1F568920}"/>
              </a:ext>
            </a:extLst>
          </p:cNvPr>
          <p:cNvSpPr>
            <a:spLocks noGrp="1"/>
          </p:cNvSpPr>
          <p:nvPr>
            <p:ph type="title" hasCustomPrompt="1"/>
          </p:nvPr>
        </p:nvSpPr>
        <p:spPr>
          <a:xfrm>
            <a:off x="559292" y="701874"/>
            <a:ext cx="2450237" cy="715669"/>
          </a:xfrm>
        </p:spPr>
        <p:txBody>
          <a:bodyPr/>
          <a:lstStyle>
            <a:lvl1pPr>
              <a:defRPr>
                <a:solidFill>
                  <a:schemeClr val="bg1"/>
                </a:solidFill>
              </a:defRPr>
            </a:lvl1pPr>
          </a:lstStyle>
          <a:p>
            <a:r>
              <a:rPr lang="en-US"/>
              <a:t>Layout template for detailed charts</a:t>
            </a:r>
            <a:endParaRPr lang="en-GB"/>
          </a:p>
        </p:txBody>
      </p:sp>
    </p:spTree>
    <p:extLst>
      <p:ext uri="{BB962C8B-B14F-4D97-AF65-F5344CB8AC3E}">
        <p14:creationId xmlns:p14="http://schemas.microsoft.com/office/powerpoint/2010/main" val="859154555"/>
      </p:ext>
    </p:extLst>
  </p:cSld>
  <p:clrMapOvr>
    <a:masterClrMapping/>
  </p:clrMapOvr>
  <p:transition spd="slow">
    <p:wipe dir="r"/>
  </p:transition>
</p:sldLayout>
</file>

<file path=ppt/slideLayouts/slideLayout37.xml><?xml version="1.0" encoding="utf-8"?>
<p:sldLayout xmlns:a="http://schemas.openxmlformats.org/drawingml/2006/main" xmlns:r="http://schemas.openxmlformats.org/officeDocument/2006/relationships" xmlns:p="http://schemas.openxmlformats.org/presentationml/2006/main" userDrawn="1">
  <p:cSld name="Large Image Left minimal Layout">
    <p:spTree>
      <p:nvGrpSpPr>
        <p:cNvPr id="1" name=""/>
        <p:cNvGrpSpPr/>
        <p:nvPr/>
      </p:nvGrpSpPr>
      <p:grpSpPr>
        <a:xfrm>
          <a:off x="0" y="0"/>
          <a:ext cx="0" cy="0"/>
          <a:chOff x="0" y="0"/>
          <a:chExt cx="0" cy="0"/>
        </a:xfrm>
      </p:grpSpPr>
      <p:sp>
        <p:nvSpPr>
          <p:cNvPr id="6" name="Title">
            <a:extLst>
              <a:ext uri="{FF2B5EF4-FFF2-40B4-BE49-F238E27FC236}">
                <a16:creationId xmlns:a16="http://schemas.microsoft.com/office/drawing/2014/main" id="{A647BE65-B969-B69D-209F-96B62E40F087}"/>
              </a:ext>
            </a:extLst>
          </p:cNvPr>
          <p:cNvSpPr>
            <a:spLocks noGrp="1"/>
          </p:cNvSpPr>
          <p:nvPr>
            <p:ph type="title"/>
          </p:nvPr>
        </p:nvSpPr>
        <p:spPr>
          <a:xfrm>
            <a:off x="9148762" y="701874"/>
            <a:ext cx="2600325" cy="715669"/>
          </a:xfrm>
        </p:spPr>
        <p:txBody>
          <a:bodyPr/>
          <a:lstStyle/>
          <a:p>
            <a:r>
              <a:rPr lang="en-US"/>
              <a:t>Click to edit Master title style</a:t>
            </a:r>
            <a:endParaRPr lang="en-GB"/>
          </a:p>
        </p:txBody>
      </p:sp>
      <p:sp>
        <p:nvSpPr>
          <p:cNvPr id="7" name="Placeholder">
            <a:extLst>
              <a:ext uri="{FF2B5EF4-FFF2-40B4-BE49-F238E27FC236}">
                <a16:creationId xmlns:a16="http://schemas.microsoft.com/office/drawing/2014/main" id="{65919DFD-5216-47CC-A2D5-A0B970BE9632}"/>
              </a:ext>
            </a:extLst>
          </p:cNvPr>
          <p:cNvSpPr>
            <a:spLocks noGrp="1"/>
          </p:cNvSpPr>
          <p:nvPr>
            <p:ph type="body" sz="quarter" idx="12"/>
          </p:nvPr>
        </p:nvSpPr>
        <p:spPr>
          <a:xfrm>
            <a:off x="9148763" y="2162629"/>
            <a:ext cx="2562158" cy="3785734"/>
          </a:xfrm>
          <a:prstGeom prst="rect">
            <a:avLst/>
          </a:prstGeom>
        </p:spPr>
        <p:txBody>
          <a:bodyPr/>
          <a:lstStyle>
            <a:lvl2pPr marL="180975" indent="-180975">
              <a:defRPr lang="en-US" sz="1200" kern="1200" dirty="0">
                <a:solidFill>
                  <a:schemeClr val="tx1"/>
                </a:solidFill>
                <a:latin typeface="+mn-lt"/>
                <a:ea typeface="+mn-ea"/>
                <a:cs typeface="+mn-cs"/>
              </a:defRPr>
            </a:lvl2pPr>
          </a:lstStyle>
          <a:p>
            <a:pPr lvl="0"/>
            <a:r>
              <a:rPr lang="en-US"/>
              <a:t>Click to edit Master text styles</a:t>
            </a:r>
          </a:p>
          <a:p>
            <a:pPr lvl="1"/>
            <a:r>
              <a:rPr lang="en-US"/>
              <a:t>Second level</a:t>
            </a:r>
          </a:p>
          <a:p>
            <a:pPr lvl="2"/>
            <a:r>
              <a:rPr lang="en-US"/>
              <a:t>Third level</a:t>
            </a:r>
          </a:p>
        </p:txBody>
      </p:sp>
      <p:sp>
        <p:nvSpPr>
          <p:cNvPr id="3" name="Picture Placeholder">
            <a:extLst>
              <a:ext uri="{FF2B5EF4-FFF2-40B4-BE49-F238E27FC236}">
                <a16:creationId xmlns:a16="http://schemas.microsoft.com/office/drawing/2014/main" id="{925894C0-F0A5-92C3-CA5E-CC0E9E19210A}"/>
              </a:ext>
              <a:ext uri="{C183D7F6-B498-43B3-948B-1728B52AA6E4}">
                <adec:decorative xmlns:adec="http://schemas.microsoft.com/office/drawing/2017/decorative" val="1"/>
              </a:ext>
            </a:extLst>
          </p:cNvPr>
          <p:cNvSpPr>
            <a:spLocks noGrp="1"/>
          </p:cNvSpPr>
          <p:nvPr>
            <p:ph type="pic" sz="quarter" idx="11" hasCustomPrompt="1"/>
          </p:nvPr>
        </p:nvSpPr>
        <p:spPr>
          <a:xfrm>
            <a:off x="454930" y="0"/>
            <a:ext cx="8386763" cy="5948363"/>
          </a:xfrm>
          <a:custGeom>
            <a:avLst/>
            <a:gdLst>
              <a:gd name="connsiteX0" fmla="*/ 0 w 8386763"/>
              <a:gd name="connsiteY0" fmla="*/ 0 h 5948363"/>
              <a:gd name="connsiteX1" fmla="*/ 8386763 w 8386763"/>
              <a:gd name="connsiteY1" fmla="*/ 0 h 5948363"/>
              <a:gd name="connsiteX2" fmla="*/ 8386763 w 8386763"/>
              <a:gd name="connsiteY2" fmla="*/ 4798847 h 5948363"/>
              <a:gd name="connsiteX3" fmla="*/ 7237247 w 8386763"/>
              <a:gd name="connsiteY3" fmla="*/ 5948363 h 5948363"/>
              <a:gd name="connsiteX4" fmla="*/ 0 w 8386763"/>
              <a:gd name="connsiteY4" fmla="*/ 5948363 h 59483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386763" h="5948363">
                <a:moveTo>
                  <a:pt x="0" y="0"/>
                </a:moveTo>
                <a:lnTo>
                  <a:pt x="8386763" y="0"/>
                </a:lnTo>
                <a:lnTo>
                  <a:pt x="8386763" y="4798847"/>
                </a:lnTo>
                <a:lnTo>
                  <a:pt x="7237247" y="5948363"/>
                </a:lnTo>
                <a:lnTo>
                  <a:pt x="0" y="5948363"/>
                </a:lnTo>
                <a:close/>
              </a:path>
            </a:pathLst>
          </a:custGeom>
          <a:pattFill prst="dkUpDiag">
            <a:fgClr>
              <a:schemeClr val="bg1">
                <a:lumMod val="85000"/>
              </a:schemeClr>
            </a:fgClr>
            <a:bgClr>
              <a:schemeClr val="bg1"/>
            </a:bgClr>
          </a:pattFill>
        </p:spPr>
        <p:txBody>
          <a:bodyPr vert="horz" wrap="square" lIns="0" tIns="0" rIns="0" bIns="2520000" rtlCol="0" anchor="b">
            <a:noAutofit/>
          </a:bodyPr>
          <a:lstStyle>
            <a:lvl1pPr>
              <a:defRPr lang="en-GB" dirty="0"/>
            </a:lvl1pPr>
          </a:lstStyle>
          <a:p>
            <a:pPr lvl="0" algn="ctr"/>
            <a:r>
              <a:rPr lang="en-GB"/>
              <a:t>Click to insert image</a:t>
            </a:r>
          </a:p>
        </p:txBody>
      </p:sp>
    </p:spTree>
    <p:extLst>
      <p:ext uri="{BB962C8B-B14F-4D97-AF65-F5344CB8AC3E}">
        <p14:creationId xmlns:p14="http://schemas.microsoft.com/office/powerpoint/2010/main" val="962692716"/>
      </p:ext>
    </p:extLst>
  </p:cSld>
  <p:clrMapOvr>
    <a:masterClrMapping/>
  </p:clrMapOvr>
  <p:transition spd="slow">
    <p:wipe dir="r"/>
  </p:transition>
  <p:hf hdr="0" ftr="0" dt="0"/>
</p:sldLayout>
</file>

<file path=ppt/slideLayouts/slideLayout38.xml><?xml version="1.0" encoding="utf-8"?>
<p:sldLayout xmlns:a="http://schemas.openxmlformats.org/drawingml/2006/main" xmlns:r="http://schemas.openxmlformats.org/officeDocument/2006/relationships" xmlns:p="http://schemas.openxmlformats.org/presentationml/2006/main">
  <p:cSld name="Text and diagram">
    <p:spTree>
      <p:nvGrpSpPr>
        <p:cNvPr id="1" name=""/>
        <p:cNvGrpSpPr/>
        <p:nvPr/>
      </p:nvGrpSpPr>
      <p:grpSpPr>
        <a:xfrm>
          <a:off x="0" y="0"/>
          <a:ext cx="0" cy="0"/>
          <a:chOff x="0" y="0"/>
          <a:chExt cx="0" cy="0"/>
        </a:xfrm>
      </p:grpSpPr>
      <p:sp>
        <p:nvSpPr>
          <p:cNvPr id="5" name="Title" descr="Header">
            <a:extLst>
              <a:ext uri="{FF2B5EF4-FFF2-40B4-BE49-F238E27FC236}">
                <a16:creationId xmlns:a16="http://schemas.microsoft.com/office/drawing/2014/main" id="{4E7DB10B-B766-4A3C-BABF-17B2D91DB2CE}"/>
              </a:ext>
              <a:ext uri="{C183D7F6-B498-43B3-948B-1728B52AA6E4}">
                <adec:decorative xmlns:adec="http://schemas.microsoft.com/office/drawing/2017/decorative" val="0"/>
              </a:ext>
            </a:extLst>
          </p:cNvPr>
          <p:cNvSpPr>
            <a:spLocks noGrp="1"/>
          </p:cNvSpPr>
          <p:nvPr>
            <p:ph type="title"/>
          </p:nvPr>
        </p:nvSpPr>
        <p:spPr/>
        <p:txBody>
          <a:bodyPr/>
          <a:lstStyle/>
          <a:p>
            <a:r>
              <a:rPr lang="en-US"/>
              <a:t>Click to edit Master title style</a:t>
            </a:r>
            <a:endParaRPr lang="en-GB"/>
          </a:p>
        </p:txBody>
      </p:sp>
      <p:sp>
        <p:nvSpPr>
          <p:cNvPr id="3" name="Placeholder">
            <a:extLst>
              <a:ext uri="{FF2B5EF4-FFF2-40B4-BE49-F238E27FC236}">
                <a16:creationId xmlns:a16="http://schemas.microsoft.com/office/drawing/2014/main" id="{1703231E-4063-4D72-A4F3-5BF19050C303}"/>
              </a:ext>
              <a:ext uri="{C183D7F6-B498-43B3-948B-1728B52AA6E4}">
                <adec:decorative xmlns:adec="http://schemas.microsoft.com/office/drawing/2017/decorative" val="0"/>
              </a:ext>
            </a:extLst>
          </p:cNvPr>
          <p:cNvSpPr>
            <a:spLocks noGrp="1"/>
          </p:cNvSpPr>
          <p:nvPr>
            <p:ph idx="1" hasCustomPrompt="1"/>
          </p:nvPr>
        </p:nvSpPr>
        <p:spPr>
          <a:xfrm>
            <a:off x="450001" y="1792800"/>
            <a:ext cx="2591650" cy="3876675"/>
          </a:xfrm>
          <a:prstGeom prst="rect">
            <a:avLst/>
          </a:prstGeom>
        </p:spPr>
        <p:txBody>
          <a:bodyPr>
            <a:noAutofit/>
          </a:bodyPr>
          <a:lstStyle>
            <a:lvl1pPr>
              <a:spcBef>
                <a:spcPts val="400"/>
              </a:spcBef>
              <a:defRPr sz="1200">
                <a:solidFill>
                  <a:schemeClr val="tx1"/>
                </a:solidFill>
              </a:defRPr>
            </a:lvl1pPr>
            <a:lvl2pPr marL="180975" indent="-180975">
              <a:spcBef>
                <a:spcPts val="400"/>
              </a:spcBef>
              <a:buSzPct val="100000"/>
              <a:defRPr lang="en-GB" sz="1200" kern="1200" dirty="0">
                <a:solidFill>
                  <a:schemeClr val="tx1"/>
                </a:solidFill>
                <a:latin typeface="+mn-lt"/>
                <a:ea typeface="+mn-ea"/>
                <a:cs typeface="+mn-cs"/>
              </a:defRPr>
            </a:lvl2pPr>
            <a:lvl3pPr>
              <a:spcBef>
                <a:spcPts val="400"/>
              </a:spcBef>
              <a:defRPr sz="1200">
                <a:solidFill>
                  <a:schemeClr val="tx1"/>
                </a:solidFill>
              </a:defRPr>
            </a:lvl3pPr>
            <a:lvl4pPr>
              <a:defRPr>
                <a:solidFill>
                  <a:schemeClr val="bg2"/>
                </a:solidFill>
              </a:defRPr>
            </a:lvl4pPr>
            <a:lvl5pPr>
              <a:defRPr>
                <a:solidFill>
                  <a:schemeClr val="bg2"/>
                </a:solidFill>
              </a:defRPr>
            </a:lvl5pPr>
          </a:lstStyle>
          <a:p>
            <a:pPr lvl="0"/>
            <a:r>
              <a:rPr lang="en-GB"/>
              <a:t>Your text here</a:t>
            </a:r>
          </a:p>
          <a:p>
            <a:pPr marL="180975" lvl="1" indent="-180975" algn="l" defTabSz="914400" rtl="0" eaLnBrk="1" latinLnBrk="0" hangingPunct="1">
              <a:lnSpc>
                <a:spcPct val="115000"/>
              </a:lnSpc>
              <a:spcBef>
                <a:spcPts val="400"/>
              </a:spcBef>
              <a:spcAft>
                <a:spcPts val="400"/>
              </a:spcAft>
              <a:buSzPct val="110000"/>
              <a:buFont typeface="Arial" panose="020B0604020202020204" pitchFamily="34" charset="0"/>
              <a:buChar char="•"/>
            </a:pPr>
            <a:r>
              <a:rPr lang="en-GB"/>
              <a:t>Text level 1</a:t>
            </a:r>
          </a:p>
          <a:p>
            <a:pPr lvl="2"/>
            <a:r>
              <a:rPr lang="en-GB"/>
              <a:t>Text level 2</a:t>
            </a:r>
          </a:p>
        </p:txBody>
      </p:sp>
      <p:sp>
        <p:nvSpPr>
          <p:cNvPr id="8" name="Chart / Diagram">
            <a:extLst>
              <a:ext uri="{FF2B5EF4-FFF2-40B4-BE49-F238E27FC236}">
                <a16:creationId xmlns:a16="http://schemas.microsoft.com/office/drawing/2014/main" id="{08D894DB-FF91-4B8E-8C44-72A8DC9940DE}"/>
              </a:ext>
              <a:ext uri="{C183D7F6-B498-43B3-948B-1728B52AA6E4}">
                <adec:decorative xmlns:adec="http://schemas.microsoft.com/office/drawing/2017/decorative" val="0"/>
              </a:ext>
            </a:extLst>
          </p:cNvPr>
          <p:cNvSpPr>
            <a:spLocks noGrp="1"/>
          </p:cNvSpPr>
          <p:nvPr>
            <p:ph sz="quarter" idx="19" hasCustomPrompt="1"/>
          </p:nvPr>
        </p:nvSpPr>
        <p:spPr>
          <a:xfrm>
            <a:off x="3355975" y="1792800"/>
            <a:ext cx="8410071" cy="3877200"/>
          </a:xfrm>
          <a:prstGeom prst="rect">
            <a:avLst/>
          </a:prstGeom>
          <a:solidFill>
            <a:schemeClr val="bg1">
              <a:lumMod val="95000"/>
            </a:schemeClr>
          </a:solidFill>
        </p:spPr>
        <p:txBody>
          <a:bodyPr/>
          <a:lstStyle>
            <a:lvl1pPr>
              <a:defRPr sz="1400"/>
            </a:lvl1pPr>
            <a:lvl2pPr>
              <a:defRPr sz="1200"/>
            </a:lvl2pPr>
            <a:lvl3pPr>
              <a:defRPr sz="1200"/>
            </a:lvl3pPr>
            <a:lvl4pPr>
              <a:defRPr sz="1200"/>
            </a:lvl4pPr>
            <a:lvl5pPr>
              <a:defRPr sz="1200"/>
            </a:lvl5pPr>
          </a:lstStyle>
          <a:p>
            <a:pPr lvl="0"/>
            <a:r>
              <a:rPr lang="en-US"/>
              <a:t>Insert diagram or visual content here</a:t>
            </a:r>
          </a:p>
        </p:txBody>
      </p:sp>
      <p:sp>
        <p:nvSpPr>
          <p:cNvPr id="11" name="Base &amp; Source">
            <a:extLst>
              <a:ext uri="{FF2B5EF4-FFF2-40B4-BE49-F238E27FC236}">
                <a16:creationId xmlns:a16="http://schemas.microsoft.com/office/drawing/2014/main" id="{C52F8B06-1F56-44E1-9BCB-34E6B0549078}"/>
              </a:ext>
            </a:extLst>
          </p:cNvPr>
          <p:cNvSpPr>
            <a:spLocks noGrp="1"/>
          </p:cNvSpPr>
          <p:nvPr>
            <p:ph type="body" sz="quarter" idx="18" hasCustomPrompt="1"/>
          </p:nvPr>
        </p:nvSpPr>
        <p:spPr>
          <a:xfrm>
            <a:off x="452897" y="5823783"/>
            <a:ext cx="11277975" cy="124906"/>
          </a:xfrm>
          <a:prstGeom prst="rect">
            <a:avLst/>
          </a:prstGeom>
        </p:spPr>
        <p:txBody>
          <a:bodyPr wrap="square" lIns="0" anchor="b">
            <a:spAutoFit/>
          </a:bodyPr>
          <a:lstStyle>
            <a:lvl1pPr marL="0" indent="0" algn="r">
              <a:buNone/>
              <a:defRPr sz="800" b="0" i="1">
                <a:solidFill>
                  <a:schemeClr val="tx1">
                    <a:lumMod val="75000"/>
                    <a:lumOff val="25000"/>
                  </a:schemeClr>
                </a:solidFill>
              </a:defRPr>
            </a:lvl1pPr>
            <a:lvl2pPr marL="133350" indent="0">
              <a:buNone/>
              <a:defRPr/>
            </a:lvl2pPr>
            <a:lvl3pPr marL="542925" indent="0">
              <a:buNone/>
              <a:defRPr/>
            </a:lvl3pPr>
            <a:lvl4pPr marL="758825" indent="0">
              <a:buNone/>
              <a:defRPr/>
            </a:lvl4pPr>
            <a:lvl5pPr marL="1033463" indent="0">
              <a:buNone/>
              <a:defRPr/>
            </a:lvl5pPr>
          </a:lstStyle>
          <a:p>
            <a:pPr lvl="0"/>
            <a:r>
              <a:rPr lang="en-GB"/>
              <a:t>Base and source info (delete if not necessary)</a:t>
            </a:r>
          </a:p>
        </p:txBody>
      </p:sp>
    </p:spTree>
    <p:extLst>
      <p:ext uri="{BB962C8B-B14F-4D97-AF65-F5344CB8AC3E}">
        <p14:creationId xmlns:p14="http://schemas.microsoft.com/office/powerpoint/2010/main" val="2472875920"/>
      </p:ext>
    </p:extLst>
  </p:cSld>
  <p:clrMapOvr>
    <a:masterClrMapping/>
  </p:clrMapOvr>
  <p:hf hdr="0" ftr="0" dt="0"/>
  <p:extLst>
    <p:ext uri="{DCECCB84-F9BA-43D5-87BE-67443E8EF086}">
      <p15:sldGuideLst xmlns:p15="http://schemas.microsoft.com/office/powerpoint/2012/main"/>
    </p:ext>
  </p:extLst>
</p:sldLayout>
</file>

<file path=ppt/slideLayouts/slideLayout39.xml><?xml version="1.0" encoding="utf-8"?>
<p:sldLayout xmlns:a="http://schemas.openxmlformats.org/drawingml/2006/main" xmlns:r="http://schemas.openxmlformats.org/officeDocument/2006/relationships" xmlns:p="http://schemas.openxmlformats.org/presentationml/2006/main">
  <p:cSld name="Image with statement">
    <p:bg>
      <p:bgPr>
        <a:solidFill>
          <a:schemeClr val="accent6"/>
        </a:solidFill>
        <a:effectLst/>
      </p:bgPr>
    </p:bg>
    <p:spTree>
      <p:nvGrpSpPr>
        <p:cNvPr id="1" name=""/>
        <p:cNvGrpSpPr/>
        <p:nvPr/>
      </p:nvGrpSpPr>
      <p:grpSpPr>
        <a:xfrm>
          <a:off x="0" y="0"/>
          <a:ext cx="0" cy="0"/>
          <a:chOff x="0" y="0"/>
          <a:chExt cx="0" cy="0"/>
        </a:xfrm>
      </p:grpSpPr>
      <p:sp>
        <p:nvSpPr>
          <p:cNvPr id="6" name="Background Photo">
            <a:extLst>
              <a:ext uri="{FF2B5EF4-FFF2-40B4-BE49-F238E27FC236}">
                <a16:creationId xmlns:a16="http://schemas.microsoft.com/office/drawing/2014/main" id="{ECE5E809-1F49-439C-8A55-BB5E4B4A6343}"/>
              </a:ext>
              <a:ext uri="{C183D7F6-B498-43B3-948B-1728B52AA6E4}">
                <adec:decorative xmlns:adec="http://schemas.microsoft.com/office/drawing/2017/decorative" val="1"/>
              </a:ext>
            </a:extLst>
          </p:cNvPr>
          <p:cNvSpPr>
            <a:spLocks noGrp="1"/>
          </p:cNvSpPr>
          <p:nvPr>
            <p:ph type="pic" sz="quarter" idx="11"/>
          </p:nvPr>
        </p:nvSpPr>
        <p:spPr>
          <a:xfrm>
            <a:off x="0" y="0"/>
            <a:ext cx="12192000" cy="6858000"/>
          </a:xfrm>
          <a:custGeom>
            <a:avLst/>
            <a:gdLst>
              <a:gd name="connsiteX0" fmla="*/ 0 w 12192000"/>
              <a:gd name="connsiteY0" fmla="*/ 0 h 6858000"/>
              <a:gd name="connsiteX1" fmla="*/ 12192000 w 12192000"/>
              <a:gd name="connsiteY1" fmla="*/ 0 h 6858000"/>
              <a:gd name="connsiteX2" fmla="*/ 12192000 w 12192000"/>
              <a:gd name="connsiteY2" fmla="*/ 0 h 6858000"/>
              <a:gd name="connsiteX3" fmla="*/ 12192000 w 12192000"/>
              <a:gd name="connsiteY3" fmla="*/ 6858000 h 6858000"/>
              <a:gd name="connsiteX4" fmla="*/ 0 w 12192000"/>
              <a:gd name="connsiteY4" fmla="*/ 6858000 h 6858000"/>
              <a:gd name="connsiteX5" fmla="*/ 0 w 12192000"/>
              <a:gd name="connsiteY5" fmla="*/ 0 h 6858000"/>
              <a:gd name="connsiteX0" fmla="*/ 0 w 12192000"/>
              <a:gd name="connsiteY0" fmla="*/ 0 h 6858000"/>
              <a:gd name="connsiteX1" fmla="*/ 12192000 w 12192000"/>
              <a:gd name="connsiteY1" fmla="*/ 0 h 6858000"/>
              <a:gd name="connsiteX2" fmla="*/ 12192000 w 12192000"/>
              <a:gd name="connsiteY2" fmla="*/ 0 h 6858000"/>
              <a:gd name="connsiteX3" fmla="*/ 12192000 w 12192000"/>
              <a:gd name="connsiteY3" fmla="*/ 6858000 h 6858000"/>
              <a:gd name="connsiteX4" fmla="*/ 5305425 w 12192000"/>
              <a:gd name="connsiteY4" fmla="*/ 6858000 h 6858000"/>
              <a:gd name="connsiteX5" fmla="*/ 0 w 12192000"/>
              <a:gd name="connsiteY5" fmla="*/ 6858000 h 6858000"/>
              <a:gd name="connsiteX6" fmla="*/ 0 w 12192000"/>
              <a:gd name="connsiteY6" fmla="*/ 0 h 6858000"/>
              <a:gd name="connsiteX0" fmla="*/ 0 w 12192000"/>
              <a:gd name="connsiteY0" fmla="*/ 0 h 6858000"/>
              <a:gd name="connsiteX1" fmla="*/ 12192000 w 12192000"/>
              <a:gd name="connsiteY1" fmla="*/ 0 h 6858000"/>
              <a:gd name="connsiteX2" fmla="*/ 12192000 w 12192000"/>
              <a:gd name="connsiteY2" fmla="*/ 0 h 6858000"/>
              <a:gd name="connsiteX3" fmla="*/ 5305425 w 12192000"/>
              <a:gd name="connsiteY3" fmla="*/ 6858000 h 6858000"/>
              <a:gd name="connsiteX4" fmla="*/ 0 w 12192000"/>
              <a:gd name="connsiteY4" fmla="*/ 6858000 h 6858000"/>
              <a:gd name="connsiteX5" fmla="*/ 0 w 12192000"/>
              <a:gd name="connsiteY5"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92000" h="6858000">
                <a:moveTo>
                  <a:pt x="0" y="0"/>
                </a:moveTo>
                <a:lnTo>
                  <a:pt x="12192000" y="0"/>
                </a:lnTo>
                <a:lnTo>
                  <a:pt x="12192000" y="0"/>
                </a:lnTo>
                <a:lnTo>
                  <a:pt x="5305425" y="6858000"/>
                </a:lnTo>
                <a:lnTo>
                  <a:pt x="0" y="6858000"/>
                </a:lnTo>
                <a:lnTo>
                  <a:pt x="0" y="0"/>
                </a:lnTo>
                <a:close/>
              </a:path>
            </a:pathLst>
          </a:custGeom>
          <a:pattFill prst="dkUpDiag">
            <a:fgClr>
              <a:schemeClr val="bg1">
                <a:lumMod val="85000"/>
              </a:schemeClr>
            </a:fgClr>
            <a:bgClr>
              <a:schemeClr val="bg1"/>
            </a:bgClr>
          </a:pattFill>
        </p:spPr>
        <p:txBody>
          <a:bodyPr vert="horz" wrap="square" lIns="0" tIns="0" rIns="0" bIns="2520000" rtlCol="0" anchor="b">
            <a:noAutofit/>
          </a:bodyPr>
          <a:lstStyle>
            <a:lvl1pPr>
              <a:defRPr lang="en-GB"/>
            </a:lvl1pPr>
          </a:lstStyle>
          <a:p>
            <a:pPr lvl="0" algn="ctr"/>
            <a:r>
              <a:rPr lang="en-US"/>
              <a:t>Click icon to add picture</a:t>
            </a:r>
            <a:endParaRPr lang="en-GB"/>
          </a:p>
        </p:txBody>
      </p:sp>
      <p:sp>
        <p:nvSpPr>
          <p:cNvPr id="2" name="Title">
            <a:extLst>
              <a:ext uri="{FF2B5EF4-FFF2-40B4-BE49-F238E27FC236}">
                <a16:creationId xmlns:a16="http://schemas.microsoft.com/office/drawing/2014/main" id="{CCF0329B-10BB-461A-AB01-9E9659E82FEF}"/>
              </a:ext>
            </a:extLst>
          </p:cNvPr>
          <p:cNvSpPr>
            <a:spLocks noGrp="1"/>
          </p:cNvSpPr>
          <p:nvPr>
            <p:ph type="title"/>
          </p:nvPr>
        </p:nvSpPr>
        <p:spPr/>
        <p:txBody>
          <a:bodyPr/>
          <a:lstStyle>
            <a:lvl1pPr>
              <a:defRPr>
                <a:solidFill>
                  <a:schemeClr val="bg1"/>
                </a:solidFill>
              </a:defRPr>
            </a:lvl1pPr>
          </a:lstStyle>
          <a:p>
            <a:r>
              <a:rPr lang="en-US"/>
              <a:t>Click to edit Master title style</a:t>
            </a:r>
            <a:endParaRPr lang="en-GB"/>
          </a:p>
        </p:txBody>
      </p:sp>
      <p:sp>
        <p:nvSpPr>
          <p:cNvPr id="12" name="Classification">
            <a:extLst>
              <a:ext uri="{FF2B5EF4-FFF2-40B4-BE49-F238E27FC236}">
                <a16:creationId xmlns:a16="http://schemas.microsoft.com/office/drawing/2014/main" id="{63C7A1F1-0F83-915B-A759-E4D7A851EE00}"/>
              </a:ext>
              <a:ext uri="{C183D7F6-B498-43B3-948B-1728B52AA6E4}">
                <adec:decorative xmlns:adec="http://schemas.microsoft.com/office/drawing/2017/decorative" val="1"/>
              </a:ext>
            </a:extLst>
          </p:cNvPr>
          <p:cNvSpPr txBox="1">
            <a:spLocks/>
          </p:cNvSpPr>
          <p:nvPr/>
        </p:nvSpPr>
        <p:spPr>
          <a:xfrm>
            <a:off x="817200" y="6515735"/>
            <a:ext cx="4566956" cy="123111"/>
          </a:xfrm>
          <a:prstGeom prst="rect">
            <a:avLst/>
          </a:prstGeom>
        </p:spPr>
        <p:txBody>
          <a:bodyPr vert="horz" wrap="none" lIns="0" tIns="0" rIns="0" bIns="0" rtlCol="0" anchor="ctr">
            <a:spAutoFit/>
          </a:bodyPr>
          <a:lstStyle>
            <a:defPPr>
              <a:defRPr lang="fr-FR"/>
            </a:defPPr>
            <a:lvl1pPr marL="0" algn="l" defTabSz="914400" rtl="0" eaLnBrk="1" latinLnBrk="0" hangingPunct="1">
              <a:defRPr sz="900" b="0" kern="1200">
                <a:solidFill>
                  <a:schemeClr val="bg2">
                    <a:lumMod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800">
                <a:solidFill>
                  <a:schemeClr val="bg1"/>
                </a:solidFill>
              </a:rPr>
              <a:t>© Ipsos B&amp;A | Doc Name | Month Year | Version # | Public | Internal/Client Use Only | Strictly Confidential</a:t>
            </a:r>
          </a:p>
        </p:txBody>
      </p:sp>
      <p:sp>
        <p:nvSpPr>
          <p:cNvPr id="4" name="Classification">
            <a:extLst>
              <a:ext uri="{FF2B5EF4-FFF2-40B4-BE49-F238E27FC236}">
                <a16:creationId xmlns:a16="http://schemas.microsoft.com/office/drawing/2014/main" id="{FF52F62D-DB52-C4F2-A1C7-CEDBBDBAAA38}"/>
              </a:ext>
              <a:ext uri="{C183D7F6-B498-43B3-948B-1728B52AA6E4}">
                <adec:decorative xmlns:adec="http://schemas.microsoft.com/office/drawing/2017/decorative" val="1"/>
              </a:ext>
            </a:extLst>
          </p:cNvPr>
          <p:cNvSpPr txBox="1">
            <a:spLocks/>
          </p:cNvSpPr>
          <p:nvPr userDrawn="1"/>
        </p:nvSpPr>
        <p:spPr>
          <a:xfrm>
            <a:off x="817200" y="6515735"/>
            <a:ext cx="4566956" cy="123111"/>
          </a:xfrm>
          <a:prstGeom prst="rect">
            <a:avLst/>
          </a:prstGeom>
        </p:spPr>
        <p:txBody>
          <a:bodyPr vert="horz" wrap="none" lIns="0" tIns="0" rIns="0" bIns="0" rtlCol="0" anchor="ctr">
            <a:spAutoFit/>
          </a:bodyPr>
          <a:lstStyle>
            <a:defPPr>
              <a:defRPr lang="fr-FR"/>
            </a:defPPr>
            <a:lvl1pPr marL="0" algn="l" defTabSz="914400" rtl="0" eaLnBrk="1" latinLnBrk="0" hangingPunct="1">
              <a:defRPr sz="900" b="0" kern="1200">
                <a:solidFill>
                  <a:schemeClr val="bg2">
                    <a:lumMod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800">
                <a:solidFill>
                  <a:schemeClr val="bg1"/>
                </a:solidFill>
              </a:rPr>
              <a:t>© Ipsos B&amp;A | Doc Name | Month Year | Version # | Public | Internal/Client Use Only | Strictly Confidential</a:t>
            </a:r>
          </a:p>
        </p:txBody>
      </p:sp>
    </p:spTree>
    <p:extLst>
      <p:ext uri="{BB962C8B-B14F-4D97-AF65-F5344CB8AC3E}">
        <p14:creationId xmlns:p14="http://schemas.microsoft.com/office/powerpoint/2010/main" val="36285222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p:cSld name="DIVIDER STYLE 2">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24DFEA-2014-1751-E480-8A66CDCDA552}"/>
              </a:ext>
            </a:extLst>
          </p:cNvPr>
          <p:cNvSpPr>
            <a:spLocks noGrp="1"/>
          </p:cNvSpPr>
          <p:nvPr>
            <p:ph type="title"/>
          </p:nvPr>
        </p:nvSpPr>
        <p:spPr>
          <a:xfrm>
            <a:off x="432000" y="1350000"/>
            <a:ext cx="6095800" cy="1610016"/>
          </a:xfrm>
        </p:spPr>
        <p:txBody>
          <a:bodyPr/>
          <a:lstStyle>
            <a:lvl1pPr>
              <a:defRPr sz="4800" cap="all" baseline="0">
                <a:solidFill>
                  <a:schemeClr val="bg1"/>
                </a:solidFill>
                <a:latin typeface="+mj-lt"/>
              </a:defRPr>
            </a:lvl1pPr>
          </a:lstStyle>
          <a:p>
            <a:r>
              <a:rPr lang="en-US"/>
              <a:t>Click to edit Master title style</a:t>
            </a:r>
            <a:endParaRPr lang="en-GB"/>
          </a:p>
        </p:txBody>
      </p:sp>
      <p:sp>
        <p:nvSpPr>
          <p:cNvPr id="3" name="Right Triangle 2">
            <a:extLst>
              <a:ext uri="{FF2B5EF4-FFF2-40B4-BE49-F238E27FC236}">
                <a16:creationId xmlns:a16="http://schemas.microsoft.com/office/drawing/2014/main" id="{A47BBA45-30B2-1AE1-4D29-166B974CDEE5}"/>
              </a:ext>
            </a:extLst>
          </p:cNvPr>
          <p:cNvSpPr/>
          <p:nvPr/>
        </p:nvSpPr>
        <p:spPr>
          <a:xfrm rot="16200000">
            <a:off x="9281601" y="3947601"/>
            <a:ext cx="2910399" cy="2910399"/>
          </a:xfrm>
          <a:prstGeom prst="rtTriangl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l">
              <a:lnSpc>
                <a:spcPct val="112000"/>
              </a:lnSpc>
              <a:spcBef>
                <a:spcPts val="400"/>
              </a:spcBef>
              <a:spcAft>
                <a:spcPts val="400"/>
              </a:spcAft>
            </a:pPr>
            <a:endParaRPr lang="en-GB" sz="1200">
              <a:solidFill>
                <a:schemeClr val="tx1"/>
              </a:solidFill>
            </a:endParaRPr>
          </a:p>
        </p:txBody>
      </p:sp>
      <p:sp>
        <p:nvSpPr>
          <p:cNvPr id="11" name="Text Placeholder 9">
            <a:extLst>
              <a:ext uri="{FF2B5EF4-FFF2-40B4-BE49-F238E27FC236}">
                <a16:creationId xmlns:a16="http://schemas.microsoft.com/office/drawing/2014/main" id="{7066FE41-55CD-1D44-7ED7-B1E742AF1832}"/>
              </a:ext>
            </a:extLst>
          </p:cNvPr>
          <p:cNvSpPr>
            <a:spLocks noGrp="1"/>
          </p:cNvSpPr>
          <p:nvPr>
            <p:ph type="body" sz="quarter" idx="10" hasCustomPrompt="1"/>
          </p:nvPr>
        </p:nvSpPr>
        <p:spPr>
          <a:xfrm>
            <a:off x="9148762" y="1032463"/>
            <a:ext cx="2600325" cy="1820863"/>
          </a:xfrm>
        </p:spPr>
        <p:txBody>
          <a:bodyPr/>
          <a:lstStyle>
            <a:lvl1pPr algn="ctr">
              <a:lnSpc>
                <a:spcPct val="100000"/>
              </a:lnSpc>
              <a:spcBef>
                <a:spcPts val="0"/>
              </a:spcBef>
              <a:spcAft>
                <a:spcPts val="0"/>
              </a:spcAft>
              <a:defRPr sz="11700" b="1">
                <a:solidFill>
                  <a:schemeClr val="bg1"/>
                </a:solidFill>
              </a:defRPr>
            </a:lvl1pPr>
          </a:lstStyle>
          <a:p>
            <a:pPr lvl="0"/>
            <a:r>
              <a:rPr lang="en-US"/>
              <a:t>##</a:t>
            </a:r>
          </a:p>
        </p:txBody>
      </p:sp>
      <p:sp>
        <p:nvSpPr>
          <p:cNvPr id="17" name="Text Placeholder 16">
            <a:extLst>
              <a:ext uri="{FF2B5EF4-FFF2-40B4-BE49-F238E27FC236}">
                <a16:creationId xmlns:a16="http://schemas.microsoft.com/office/drawing/2014/main" id="{1C3EC48E-82FF-AD78-A375-4569D055911C}"/>
              </a:ext>
            </a:extLst>
          </p:cNvPr>
          <p:cNvSpPr>
            <a:spLocks noGrp="1"/>
          </p:cNvSpPr>
          <p:nvPr>
            <p:ph type="body" sz="quarter" idx="11" hasCustomPrompt="1"/>
          </p:nvPr>
        </p:nvSpPr>
        <p:spPr>
          <a:xfrm>
            <a:off x="431800" y="3494989"/>
            <a:ext cx="6096000" cy="1274763"/>
          </a:xfrm>
        </p:spPr>
        <p:txBody>
          <a:bodyPr/>
          <a:lstStyle>
            <a:lvl1pPr>
              <a:defRPr sz="2400">
                <a:solidFill>
                  <a:schemeClr val="bg1"/>
                </a:solidFill>
              </a:defRPr>
            </a:lvl1pPr>
            <a:lvl2pPr marL="0" indent="0">
              <a:buNone/>
              <a:defRPr/>
            </a:lvl2pPr>
          </a:lstStyle>
          <a:p>
            <a:pPr lvl="0"/>
            <a:r>
              <a:rPr lang="en-US"/>
              <a:t>Optional additional information</a:t>
            </a:r>
          </a:p>
        </p:txBody>
      </p:sp>
      <p:sp>
        <p:nvSpPr>
          <p:cNvPr id="7" name="Right Triangle 6">
            <a:extLst>
              <a:ext uri="{FF2B5EF4-FFF2-40B4-BE49-F238E27FC236}">
                <a16:creationId xmlns:a16="http://schemas.microsoft.com/office/drawing/2014/main" id="{C7953FA7-7CC9-EFDA-292B-AD4EE8BF2312}"/>
              </a:ext>
            </a:extLst>
          </p:cNvPr>
          <p:cNvSpPr/>
          <p:nvPr userDrawn="1"/>
        </p:nvSpPr>
        <p:spPr>
          <a:xfrm rot="16200000">
            <a:off x="9281601" y="3947601"/>
            <a:ext cx="2910399" cy="2910399"/>
          </a:xfrm>
          <a:prstGeom prst="rtTriangl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l">
              <a:lnSpc>
                <a:spcPct val="112000"/>
              </a:lnSpc>
              <a:spcBef>
                <a:spcPts val="400"/>
              </a:spcBef>
              <a:spcAft>
                <a:spcPts val="400"/>
              </a:spcAft>
            </a:pPr>
            <a:endParaRPr lang="en-GB" sz="1200">
              <a:solidFill>
                <a:schemeClr val="tx1"/>
              </a:solidFill>
            </a:endParaRPr>
          </a:p>
        </p:txBody>
      </p:sp>
      <p:sp>
        <p:nvSpPr>
          <p:cNvPr id="14" name="TextBox 13">
            <a:extLst>
              <a:ext uri="{FF2B5EF4-FFF2-40B4-BE49-F238E27FC236}">
                <a16:creationId xmlns:a16="http://schemas.microsoft.com/office/drawing/2014/main" id="{8D1FC277-A24A-127A-0091-6B28965A6AC2}"/>
              </a:ext>
            </a:extLst>
          </p:cNvPr>
          <p:cNvSpPr txBox="1"/>
          <p:nvPr userDrawn="1"/>
        </p:nvSpPr>
        <p:spPr>
          <a:xfrm>
            <a:off x="5849681" y="6479951"/>
            <a:ext cx="492637" cy="140488"/>
          </a:xfrm>
          <a:prstGeom prst="rect">
            <a:avLst/>
          </a:prstGeom>
          <a:noFill/>
        </p:spPr>
        <p:txBody>
          <a:bodyPr wrap="square" lIns="0" tIns="0" rIns="0" bIns="0" rtlCol="0">
            <a:spAutoFit/>
          </a:bodyPr>
          <a:lstStyle/>
          <a:p>
            <a:pPr algn="ctr" rtl="0">
              <a:lnSpc>
                <a:spcPct val="110000"/>
              </a:lnSpc>
              <a:spcBef>
                <a:spcPts val="400"/>
              </a:spcBef>
              <a:spcAft>
                <a:spcPts val="400"/>
              </a:spcAft>
            </a:pPr>
            <a:fld id="{42C674B8-9BBC-4FFF-A23E-570BB0655C41}" type="slidenum">
              <a:rPr lang="en-GB" sz="900" smtClean="0">
                <a:solidFill>
                  <a:schemeClr val="bg1"/>
                </a:solidFill>
              </a:rPr>
              <a:pPr algn="ctr" rtl="0">
                <a:lnSpc>
                  <a:spcPct val="110000"/>
                </a:lnSpc>
                <a:spcBef>
                  <a:spcPts val="400"/>
                </a:spcBef>
                <a:spcAft>
                  <a:spcPts val="400"/>
                </a:spcAft>
              </a:pPr>
              <a:t>‹#›</a:t>
            </a:fld>
            <a:endParaRPr lang="en-GB" sz="900">
              <a:solidFill>
                <a:schemeClr val="bg1"/>
              </a:solidFill>
            </a:endParaRPr>
          </a:p>
        </p:txBody>
      </p:sp>
      <p:sp>
        <p:nvSpPr>
          <p:cNvPr id="16" name="Classification">
            <a:extLst>
              <a:ext uri="{FF2B5EF4-FFF2-40B4-BE49-F238E27FC236}">
                <a16:creationId xmlns:a16="http://schemas.microsoft.com/office/drawing/2014/main" id="{F7612056-C83D-6D6F-29E4-738CDFF485C6}"/>
              </a:ext>
              <a:ext uri="{C183D7F6-B498-43B3-948B-1728B52AA6E4}">
                <adec:decorative xmlns:adec="http://schemas.microsoft.com/office/drawing/2017/decorative" val="1"/>
              </a:ext>
            </a:extLst>
          </p:cNvPr>
          <p:cNvSpPr txBox="1">
            <a:spLocks/>
          </p:cNvSpPr>
          <p:nvPr userDrawn="1"/>
        </p:nvSpPr>
        <p:spPr>
          <a:xfrm>
            <a:off x="440938" y="6488640"/>
            <a:ext cx="5577840" cy="123111"/>
          </a:xfrm>
          <a:prstGeom prst="rect">
            <a:avLst/>
          </a:prstGeom>
          <a:effectLst/>
        </p:spPr>
        <p:txBody>
          <a:bodyPr vert="horz" wrap="square" lIns="0" tIns="0" rIns="0" bIns="0" rtlCol="0" anchor="b">
            <a:spAutoFit/>
          </a:bodyPr>
          <a:lstStyle>
            <a:defPPr>
              <a:defRPr lang="fr-FR"/>
            </a:defPPr>
            <a:lvl1pPr marL="0" algn="l" defTabSz="914400" rtl="0" eaLnBrk="1" latinLnBrk="0" hangingPunct="1">
              <a:defRPr sz="900" b="0" kern="1200">
                <a:solidFill>
                  <a:schemeClr val="bg2">
                    <a:lumMod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Barlow"/>
                <a:ea typeface="+mn-ea"/>
                <a:cs typeface="+mn-cs"/>
              </a:rPr>
              <a:t>© Ipsos B&amp;A  | </a:t>
            </a:r>
            <a:r>
              <a:rPr kumimoji="0" lang="en-US" sz="800" b="0" i="0" u="none" strike="noStrike" kern="1200" cap="none" spc="0" normalizeH="0" baseline="0" noProof="0" dirty="0" err="1">
                <a:ln>
                  <a:noFill/>
                </a:ln>
                <a:solidFill>
                  <a:prstClr val="white"/>
                </a:solidFill>
                <a:effectLst/>
                <a:uLnTx/>
                <a:uFillTx/>
                <a:latin typeface="Barlow"/>
                <a:ea typeface="+mn-ea"/>
                <a:cs typeface="+mn-cs"/>
              </a:rPr>
              <a:t>Dóchas</a:t>
            </a:r>
            <a:r>
              <a:rPr kumimoji="0" lang="en-US" sz="800" b="0" i="0" u="none" strike="noStrike" kern="1200" cap="none" spc="0" normalizeH="0" baseline="0" noProof="0" dirty="0">
                <a:ln>
                  <a:noFill/>
                </a:ln>
                <a:solidFill>
                  <a:prstClr val="white"/>
                </a:solidFill>
                <a:effectLst/>
                <a:uLnTx/>
                <a:uFillTx/>
                <a:latin typeface="Barlow"/>
                <a:ea typeface="+mn-ea"/>
                <a:cs typeface="+mn-cs"/>
              </a:rPr>
              <a:t> Public Engagement Survey | Jan 2025| Internal | Strictly Confidential</a:t>
            </a:r>
            <a:endParaRPr kumimoji="0" lang="en-GB" sz="800" b="0" i="0" u="none" strike="noStrike" kern="1200" cap="none" spc="0" normalizeH="0" baseline="0" noProof="0" dirty="0">
              <a:ln>
                <a:noFill/>
              </a:ln>
              <a:solidFill>
                <a:prstClr val="white"/>
              </a:solidFill>
              <a:effectLst/>
              <a:uLnTx/>
              <a:uFillTx/>
              <a:latin typeface="Barlow"/>
              <a:ea typeface="+mn-ea"/>
              <a:cs typeface="+mn-cs"/>
            </a:endParaRPr>
          </a:p>
        </p:txBody>
      </p:sp>
      <p:pic>
        <p:nvPicPr>
          <p:cNvPr id="5" name="Graphic 5">
            <a:extLst>
              <a:ext uri="{FF2B5EF4-FFF2-40B4-BE49-F238E27FC236}">
                <a16:creationId xmlns:a16="http://schemas.microsoft.com/office/drawing/2014/main" id="{1AF43AD8-344C-E82E-19E8-6E48B07C91F3}"/>
              </a:ext>
              <a:ext uri="{C183D7F6-B498-43B3-948B-1728B52AA6E4}">
                <adec:decorative xmlns:adec="http://schemas.microsoft.com/office/drawing/2017/decorative" val="1"/>
              </a:ext>
            </a:extLst>
          </p:cNvPr>
          <p:cNvPicPr>
            <a:picLocks noChangeAspect="1"/>
          </p:cNvPicPr>
          <p:nvPr userDrawn="1"/>
        </p:nvPicPr>
        <p:blipFill>
          <a:blip r:embed="rId2" cstate="email">
            <a:extLst>
              <a:ext uri="{28A0092B-C50C-407E-A947-70E740481C1C}">
                <a14:useLocalDpi xmlns:a14="http://schemas.microsoft.com/office/drawing/2010/main"/>
              </a:ext>
            </a:extLst>
          </a:blip>
          <a:srcRect/>
          <a:stretch/>
        </p:blipFill>
        <p:spPr>
          <a:xfrm>
            <a:off x="10789535" y="6180549"/>
            <a:ext cx="945897" cy="448056"/>
          </a:xfrm>
          <a:prstGeom prst="rect">
            <a:avLst/>
          </a:prstGeom>
        </p:spPr>
      </p:pic>
    </p:spTree>
    <p:extLst>
      <p:ext uri="{BB962C8B-B14F-4D97-AF65-F5344CB8AC3E}">
        <p14:creationId xmlns:p14="http://schemas.microsoft.com/office/powerpoint/2010/main" val="2448440926"/>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p:cSld name="Full bleed image">
    <p:bg>
      <p:bgPr>
        <a:solidFill>
          <a:schemeClr val="bg2"/>
        </a:solidFill>
        <a:effectLst/>
      </p:bgPr>
    </p:bg>
    <p:spTree>
      <p:nvGrpSpPr>
        <p:cNvPr id="1" name=""/>
        <p:cNvGrpSpPr/>
        <p:nvPr/>
      </p:nvGrpSpPr>
      <p:grpSpPr>
        <a:xfrm>
          <a:off x="0" y="0"/>
          <a:ext cx="0" cy="0"/>
          <a:chOff x="0" y="0"/>
          <a:chExt cx="0" cy="0"/>
        </a:xfrm>
      </p:grpSpPr>
      <p:sp>
        <p:nvSpPr>
          <p:cNvPr id="4" name="Background Photo">
            <a:extLst>
              <a:ext uri="{FF2B5EF4-FFF2-40B4-BE49-F238E27FC236}">
                <a16:creationId xmlns:a16="http://schemas.microsoft.com/office/drawing/2014/main" id="{F9C24E1D-7E68-48BF-A685-1162607AF1FE}"/>
              </a:ext>
              <a:ext uri="{C183D7F6-B498-43B3-948B-1728B52AA6E4}">
                <adec:decorative xmlns:adec="http://schemas.microsoft.com/office/drawing/2017/decorative" val="0"/>
              </a:ext>
            </a:extLst>
          </p:cNvPr>
          <p:cNvSpPr>
            <a:spLocks noGrp="1"/>
          </p:cNvSpPr>
          <p:nvPr>
            <p:ph type="pic" sz="quarter" idx="15" hasCustomPrompt="1"/>
          </p:nvPr>
        </p:nvSpPr>
        <p:spPr>
          <a:xfrm>
            <a:off x="0" y="0"/>
            <a:ext cx="12192000" cy="6858000"/>
          </a:xfrm>
          <a:prstGeom prst="rect">
            <a:avLst/>
          </a:prstGeom>
          <a:pattFill prst="ltUpDiag">
            <a:fgClr>
              <a:schemeClr val="bg1">
                <a:lumMod val="85000"/>
              </a:schemeClr>
            </a:fgClr>
            <a:bgClr>
              <a:schemeClr val="bg1"/>
            </a:bgClr>
          </a:pattFill>
        </p:spPr>
        <p:txBody>
          <a:bodyPr vert="horz" wrap="square" lIns="0" tIns="0" rIns="0" bIns="2880000" rtlCol="0" anchor="b">
            <a:noAutofit/>
          </a:bodyPr>
          <a:lstStyle>
            <a:lvl1pPr>
              <a:defRPr lang="en-GB" sz="1600" b="1" dirty="0"/>
            </a:lvl1pPr>
          </a:lstStyle>
          <a:p>
            <a:pPr lvl="0" algn="ctr"/>
            <a:r>
              <a:rPr lang="en-GB"/>
              <a:t>Click icon to add image</a:t>
            </a:r>
          </a:p>
        </p:txBody>
      </p:sp>
      <p:sp>
        <p:nvSpPr>
          <p:cNvPr id="3" name="Title">
            <a:extLst>
              <a:ext uri="{FF2B5EF4-FFF2-40B4-BE49-F238E27FC236}">
                <a16:creationId xmlns:a16="http://schemas.microsoft.com/office/drawing/2014/main" id="{6838E746-8C0D-4144-AC8E-FA9CF117C223}"/>
              </a:ext>
            </a:extLst>
          </p:cNvPr>
          <p:cNvSpPr>
            <a:spLocks noGrp="1"/>
          </p:cNvSpPr>
          <p:nvPr>
            <p:ph type="title" hasCustomPrompt="1"/>
          </p:nvPr>
        </p:nvSpPr>
        <p:spPr>
          <a:xfrm>
            <a:off x="450000" y="450000"/>
            <a:ext cx="3962343" cy="3742438"/>
          </a:xfrm>
        </p:spPr>
        <p:txBody>
          <a:bodyPr anchor="t"/>
          <a:lstStyle>
            <a:lvl1pPr>
              <a:lnSpc>
                <a:spcPct val="100000"/>
              </a:lnSpc>
              <a:defRPr sz="4000" cap="none" spc="0" baseline="0">
                <a:solidFill>
                  <a:schemeClr val="bg1"/>
                </a:solidFill>
              </a:defRPr>
            </a:lvl1pPr>
          </a:lstStyle>
          <a:p>
            <a:r>
              <a:rPr lang="en-GB"/>
              <a:t>Summary text background image</a:t>
            </a:r>
            <a:endParaRPr lang="fr-FR"/>
          </a:p>
        </p:txBody>
      </p:sp>
      <p:pic>
        <p:nvPicPr>
          <p:cNvPr id="6" name="Graphic 5">
            <a:extLst>
              <a:ext uri="{FF2B5EF4-FFF2-40B4-BE49-F238E27FC236}">
                <a16:creationId xmlns:a16="http://schemas.microsoft.com/office/drawing/2014/main" id="{8CCAC37C-0D5D-E65B-09A2-608E61834400}"/>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263361" y="6173519"/>
            <a:ext cx="492637" cy="446920"/>
          </a:xfrm>
          <a:prstGeom prst="rect">
            <a:avLst/>
          </a:prstGeom>
        </p:spPr>
      </p:pic>
    </p:spTree>
    <p:extLst>
      <p:ext uri="{BB962C8B-B14F-4D97-AF65-F5344CB8AC3E}">
        <p14:creationId xmlns:p14="http://schemas.microsoft.com/office/powerpoint/2010/main" val="3506603776"/>
      </p:ext>
    </p:extLst>
  </p:cSld>
  <p:clrMapOvr>
    <a:masterClrMapping/>
  </p:clrMapOvr>
  <p:extLst>
    <p:ext uri="{DCECCB84-F9BA-43D5-87BE-67443E8EF086}">
      <p15:sldGuideLst xmlns:p15="http://schemas.microsoft.com/office/powerpoint/2012/main"/>
    </p:ext>
  </p:extLst>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p:cSld name="Display2">
    <p:bg>
      <p:bgPr>
        <a:solidFill>
          <a:schemeClr val="accent1"/>
        </a:solidFill>
        <a:effectLst/>
      </p:bgPr>
    </p:bg>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B66D97C3-1B7F-5C9F-E63F-96F1A14B6253}"/>
              </a:ext>
            </a:extLst>
          </p:cNvPr>
          <p:cNvSpPr>
            <a:spLocks noGrp="1"/>
          </p:cNvSpPr>
          <p:nvPr>
            <p:ph type="title"/>
          </p:nvPr>
        </p:nvSpPr>
        <p:spPr>
          <a:xfrm>
            <a:off x="428624" y="1092494"/>
            <a:ext cx="5391605" cy="715669"/>
          </a:xfrm>
        </p:spPr>
        <p:txBody>
          <a:bodyPr/>
          <a:lstStyle>
            <a:lvl1pPr>
              <a:defRPr sz="4800" cap="all" baseline="0">
                <a:solidFill>
                  <a:schemeClr val="bg1"/>
                </a:solidFill>
                <a:latin typeface="+mj-lt"/>
              </a:defRPr>
            </a:lvl1pPr>
          </a:lstStyle>
          <a:p>
            <a:r>
              <a:rPr lang="en-US"/>
              <a:t>Click to edit Master title style</a:t>
            </a:r>
            <a:endParaRPr lang="en-GB"/>
          </a:p>
        </p:txBody>
      </p:sp>
      <p:sp>
        <p:nvSpPr>
          <p:cNvPr id="6" name="Subtitle">
            <a:extLst>
              <a:ext uri="{FF2B5EF4-FFF2-40B4-BE49-F238E27FC236}">
                <a16:creationId xmlns:a16="http://schemas.microsoft.com/office/drawing/2014/main" id="{433BB7AA-54DD-4BAB-0FD5-D287A85CE469}"/>
              </a:ext>
            </a:extLst>
          </p:cNvPr>
          <p:cNvSpPr>
            <a:spLocks noGrp="1"/>
          </p:cNvSpPr>
          <p:nvPr>
            <p:ph type="body" sz="quarter" idx="12" hasCustomPrompt="1"/>
          </p:nvPr>
        </p:nvSpPr>
        <p:spPr>
          <a:xfrm>
            <a:off x="431800" y="3494989"/>
            <a:ext cx="3551238" cy="1274763"/>
          </a:xfrm>
          <a:prstGeom prst="rect">
            <a:avLst/>
          </a:prstGeom>
        </p:spPr>
        <p:txBody>
          <a:bodyPr/>
          <a:lstStyle>
            <a:lvl1pPr>
              <a:defRPr sz="2000">
                <a:solidFill>
                  <a:schemeClr val="bg1"/>
                </a:solidFill>
              </a:defRPr>
            </a:lvl1pPr>
            <a:lvl2pPr marL="0" indent="0">
              <a:buNone/>
              <a:defRPr/>
            </a:lvl2pPr>
          </a:lstStyle>
          <a:p>
            <a:pPr lvl="0"/>
            <a:r>
              <a:rPr lang="en-US"/>
              <a:t>Optional additional information</a:t>
            </a:r>
          </a:p>
        </p:txBody>
      </p:sp>
      <p:sp>
        <p:nvSpPr>
          <p:cNvPr id="7" name="Picture Placeholder">
            <a:extLst>
              <a:ext uri="{FF2B5EF4-FFF2-40B4-BE49-F238E27FC236}">
                <a16:creationId xmlns:a16="http://schemas.microsoft.com/office/drawing/2014/main" id="{67F8163F-D370-5C4C-500A-7D576C590BB1}"/>
              </a:ext>
              <a:ext uri="{C183D7F6-B498-43B3-948B-1728B52AA6E4}">
                <adec:decorative xmlns:adec="http://schemas.microsoft.com/office/drawing/2017/decorative" val="1"/>
              </a:ext>
            </a:extLst>
          </p:cNvPr>
          <p:cNvSpPr>
            <a:spLocks noGrp="1"/>
          </p:cNvSpPr>
          <p:nvPr>
            <p:ph type="pic" sz="quarter" idx="11"/>
          </p:nvPr>
        </p:nvSpPr>
        <p:spPr>
          <a:xfrm>
            <a:off x="1905000" y="0"/>
            <a:ext cx="10287001" cy="6858000"/>
          </a:xfrm>
          <a:custGeom>
            <a:avLst/>
            <a:gdLst>
              <a:gd name="connsiteX0" fmla="*/ 6858000 w 10287001"/>
              <a:gd name="connsiteY0" fmla="*/ 0 h 6858000"/>
              <a:gd name="connsiteX1" fmla="*/ 10287001 w 10287001"/>
              <a:gd name="connsiteY1" fmla="*/ 0 h 6858000"/>
              <a:gd name="connsiteX2" fmla="*/ 10287001 w 10287001"/>
              <a:gd name="connsiteY2" fmla="*/ 3467099 h 6858000"/>
              <a:gd name="connsiteX3" fmla="*/ 6896100 w 10287001"/>
              <a:gd name="connsiteY3" fmla="*/ 6858000 h 6858000"/>
              <a:gd name="connsiteX4" fmla="*/ 0 w 10287001"/>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287001" h="6858000">
                <a:moveTo>
                  <a:pt x="6858000" y="0"/>
                </a:moveTo>
                <a:lnTo>
                  <a:pt x="10287001" y="0"/>
                </a:lnTo>
                <a:lnTo>
                  <a:pt x="10287001" y="3467099"/>
                </a:lnTo>
                <a:lnTo>
                  <a:pt x="6896100" y="6858000"/>
                </a:lnTo>
                <a:lnTo>
                  <a:pt x="0" y="6858000"/>
                </a:lnTo>
                <a:close/>
              </a:path>
            </a:pathLst>
          </a:custGeom>
          <a:pattFill prst="dkVert">
            <a:fgClr>
              <a:schemeClr val="bg1">
                <a:lumMod val="85000"/>
              </a:schemeClr>
            </a:fgClr>
            <a:bgClr>
              <a:schemeClr val="bg1"/>
            </a:bgClr>
          </a:pattFill>
        </p:spPr>
        <p:txBody>
          <a:bodyPr vert="horz" wrap="square" lIns="0" tIns="0" rIns="0" bIns="0" rtlCol="0" anchor="ctr">
            <a:noAutofit/>
          </a:bodyPr>
          <a:lstStyle>
            <a:lvl1pPr algn="ctr">
              <a:defRPr lang="en-GB"/>
            </a:lvl1pPr>
          </a:lstStyle>
          <a:p>
            <a:pPr lvl="0"/>
            <a:r>
              <a:rPr lang="en-US"/>
              <a:t>Click icon to add picture</a:t>
            </a:r>
            <a:endParaRPr lang="en-GB"/>
          </a:p>
        </p:txBody>
      </p:sp>
      <p:sp>
        <p:nvSpPr>
          <p:cNvPr id="3" name="Classification">
            <a:extLst>
              <a:ext uri="{FF2B5EF4-FFF2-40B4-BE49-F238E27FC236}">
                <a16:creationId xmlns:a16="http://schemas.microsoft.com/office/drawing/2014/main" id="{5588E510-0F0D-A23C-EE3A-1E228E499C75}"/>
              </a:ext>
              <a:ext uri="{C183D7F6-B498-43B3-948B-1728B52AA6E4}">
                <adec:decorative xmlns:adec="http://schemas.microsoft.com/office/drawing/2017/decorative" val="1"/>
              </a:ext>
            </a:extLst>
          </p:cNvPr>
          <p:cNvSpPr txBox="1">
            <a:spLocks/>
          </p:cNvSpPr>
          <p:nvPr userDrawn="1"/>
        </p:nvSpPr>
        <p:spPr>
          <a:xfrm>
            <a:off x="440938" y="6251108"/>
            <a:ext cx="1695772" cy="369332"/>
          </a:xfrm>
          <a:prstGeom prst="rect">
            <a:avLst/>
          </a:prstGeom>
          <a:effectLst/>
        </p:spPr>
        <p:txBody>
          <a:bodyPr vert="horz" wrap="square" lIns="0" tIns="0" rIns="0" bIns="0" rtlCol="0" anchor="b">
            <a:spAutoFit/>
          </a:bodyPr>
          <a:lstStyle>
            <a:defPPr>
              <a:defRPr lang="fr-FR"/>
            </a:defPPr>
            <a:lvl1pPr marL="0" algn="l" defTabSz="914400" rtl="0" eaLnBrk="1" latinLnBrk="0" hangingPunct="1">
              <a:defRPr sz="900" b="0" kern="1200">
                <a:solidFill>
                  <a:schemeClr val="bg2">
                    <a:lumMod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GB" sz="800">
                <a:solidFill>
                  <a:schemeClr val="bg1"/>
                </a:solidFill>
                <a:effectLst/>
              </a:rPr>
              <a:t>© Ipsos B&amp;A | Doc Name | Month Year | Version # | Public | Internal/Client Use Only | Strictly Confidential</a:t>
            </a:r>
          </a:p>
        </p:txBody>
      </p:sp>
      <p:pic>
        <p:nvPicPr>
          <p:cNvPr id="5" name="Picture 4" descr="A blue and black logo&#10;&#10;Description automatically generated">
            <a:extLst>
              <a:ext uri="{FF2B5EF4-FFF2-40B4-BE49-F238E27FC236}">
                <a16:creationId xmlns:a16="http://schemas.microsoft.com/office/drawing/2014/main" id="{5C923088-1E3A-25F5-D564-806E577A1F33}"/>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1014598" y="6164739"/>
            <a:ext cx="1000010" cy="475749"/>
          </a:xfrm>
          <a:prstGeom prst="rect">
            <a:avLst/>
          </a:prstGeom>
        </p:spPr>
      </p:pic>
    </p:spTree>
    <p:extLst>
      <p:ext uri="{BB962C8B-B14F-4D97-AF65-F5344CB8AC3E}">
        <p14:creationId xmlns:p14="http://schemas.microsoft.com/office/powerpoint/2010/main" val="3168569527"/>
      </p:ext>
    </p:extLst>
  </p:cSld>
  <p:clrMapOvr>
    <a:masterClrMapping/>
  </p:clrMapOvr>
  <p:hf hdr="0" ftr="0" dt="0"/>
</p:sldLayout>
</file>

<file path=ppt/slideLayouts/slideLayout42.xml><?xml version="1.0" encoding="utf-8"?>
<p:sldLayout xmlns:a="http://schemas.openxmlformats.org/drawingml/2006/main" xmlns:r="http://schemas.openxmlformats.org/officeDocument/2006/relationships" xmlns:p="http://schemas.openxmlformats.org/presentationml/2006/main">
  <p:cSld name="3-column content 1_box">
    <p:spTree>
      <p:nvGrpSpPr>
        <p:cNvPr id="1" name=""/>
        <p:cNvGrpSpPr/>
        <p:nvPr/>
      </p:nvGrpSpPr>
      <p:grpSpPr>
        <a:xfrm>
          <a:off x="0" y="0"/>
          <a:ext cx="0" cy="0"/>
          <a:chOff x="0" y="0"/>
          <a:chExt cx="0" cy="0"/>
        </a:xfrm>
      </p:grpSpPr>
      <p:sp>
        <p:nvSpPr>
          <p:cNvPr id="11" name="Title" descr="Header&#10;">
            <a:extLst>
              <a:ext uri="{FF2B5EF4-FFF2-40B4-BE49-F238E27FC236}">
                <a16:creationId xmlns:a16="http://schemas.microsoft.com/office/drawing/2014/main" id="{6D49A11C-7499-4B43-87FD-7D1C3BC91289}"/>
              </a:ext>
            </a:extLst>
          </p:cNvPr>
          <p:cNvSpPr>
            <a:spLocks noGrp="1"/>
          </p:cNvSpPr>
          <p:nvPr>
            <p:ph type="title" hasCustomPrompt="1"/>
          </p:nvPr>
        </p:nvSpPr>
        <p:spPr/>
        <p:txBody>
          <a:bodyPr/>
          <a:lstStyle>
            <a:lvl1pPr>
              <a:defRPr/>
            </a:lvl1pPr>
          </a:lstStyle>
          <a:p>
            <a:r>
              <a:rPr lang="en-US"/>
              <a:t>Text in 3 columns – will auto-format</a:t>
            </a:r>
            <a:endParaRPr lang="en-GB"/>
          </a:p>
        </p:txBody>
      </p:sp>
      <p:sp>
        <p:nvSpPr>
          <p:cNvPr id="6" name="Subtitle">
            <a:extLst>
              <a:ext uri="{FF2B5EF4-FFF2-40B4-BE49-F238E27FC236}">
                <a16:creationId xmlns:a16="http://schemas.microsoft.com/office/drawing/2014/main" id="{77735C07-2264-401E-9223-98C1CA429B7F}"/>
              </a:ext>
            </a:extLst>
          </p:cNvPr>
          <p:cNvSpPr>
            <a:spLocks noGrp="1"/>
          </p:cNvSpPr>
          <p:nvPr>
            <p:ph type="body" sz="quarter" idx="15" hasCustomPrompt="1"/>
          </p:nvPr>
        </p:nvSpPr>
        <p:spPr>
          <a:xfrm>
            <a:off x="449999" y="1241781"/>
            <a:ext cx="9341699" cy="312330"/>
          </a:xfrm>
          <a:noFill/>
        </p:spPr>
        <p:txBody>
          <a:bodyPr vert="horz" wrap="square" lIns="0" tIns="0" rIns="0" bIns="0" rtlCol="0">
            <a:spAutoFit/>
          </a:bodyPr>
          <a:lstStyle>
            <a:lvl1pPr>
              <a:lnSpc>
                <a:spcPct val="100000"/>
              </a:lnSpc>
              <a:defRPr lang="en-GB" sz="2000" b="1" dirty="0">
                <a:solidFill>
                  <a:schemeClr val="tx2"/>
                </a:solidFill>
              </a:defRPr>
            </a:lvl1pPr>
          </a:lstStyle>
          <a:p>
            <a:pPr lvl="0"/>
            <a:r>
              <a:rPr lang="en-GB"/>
              <a:t>Optional subtitle</a:t>
            </a:r>
          </a:p>
        </p:txBody>
      </p:sp>
      <p:sp>
        <p:nvSpPr>
          <p:cNvPr id="3" name="Placeholder">
            <a:extLst>
              <a:ext uri="{FF2B5EF4-FFF2-40B4-BE49-F238E27FC236}">
                <a16:creationId xmlns:a16="http://schemas.microsoft.com/office/drawing/2014/main" id="{1703231E-4063-4D72-A4F3-5BF19050C303}"/>
              </a:ext>
            </a:extLst>
          </p:cNvPr>
          <p:cNvSpPr>
            <a:spLocks noGrp="1"/>
          </p:cNvSpPr>
          <p:nvPr>
            <p:ph idx="1" hasCustomPrompt="1"/>
          </p:nvPr>
        </p:nvSpPr>
        <p:spPr>
          <a:xfrm>
            <a:off x="450000" y="1792800"/>
            <a:ext cx="11274425" cy="3876675"/>
          </a:xfrm>
        </p:spPr>
        <p:txBody>
          <a:bodyPr numCol="3" spcCol="306000">
            <a:noAutofit/>
          </a:bodyPr>
          <a:lstStyle>
            <a:lvl1pPr>
              <a:spcBef>
                <a:spcPts val="400"/>
              </a:spcBef>
              <a:defRPr sz="1400">
                <a:solidFill>
                  <a:schemeClr val="tx1"/>
                </a:solidFill>
              </a:defRPr>
            </a:lvl1pPr>
            <a:lvl2pPr>
              <a:spcBef>
                <a:spcPts val="400"/>
              </a:spcBef>
              <a:defRPr sz="1400">
                <a:solidFill>
                  <a:schemeClr val="tx1"/>
                </a:solidFill>
              </a:defRPr>
            </a:lvl2pPr>
            <a:lvl3pPr>
              <a:spcBef>
                <a:spcPts val="400"/>
              </a:spcBef>
              <a:defRPr sz="1400">
                <a:solidFill>
                  <a:schemeClr val="tx1"/>
                </a:solidFill>
              </a:defRPr>
            </a:lvl3pPr>
            <a:lvl4pPr>
              <a:defRPr>
                <a:solidFill>
                  <a:schemeClr val="bg2"/>
                </a:solidFill>
              </a:defRPr>
            </a:lvl4pPr>
            <a:lvl5pPr>
              <a:defRPr>
                <a:solidFill>
                  <a:schemeClr val="bg2"/>
                </a:solidFill>
              </a:defRPr>
            </a:lvl5pPr>
          </a:lstStyle>
          <a:p>
            <a:pPr lvl="0"/>
            <a:r>
              <a:rPr lang="en-GB"/>
              <a:t>Your text here</a:t>
            </a:r>
          </a:p>
          <a:p>
            <a:pPr lvl="1"/>
            <a:r>
              <a:rPr lang="en-GB"/>
              <a:t>Text level 1</a:t>
            </a:r>
          </a:p>
          <a:p>
            <a:pPr lvl="2"/>
            <a:r>
              <a:rPr lang="en-GB"/>
              <a:t>Text level 2</a:t>
            </a:r>
          </a:p>
        </p:txBody>
      </p:sp>
      <p:sp>
        <p:nvSpPr>
          <p:cNvPr id="9" name="Base &amp; Source">
            <a:extLst>
              <a:ext uri="{FF2B5EF4-FFF2-40B4-BE49-F238E27FC236}">
                <a16:creationId xmlns:a16="http://schemas.microsoft.com/office/drawing/2014/main" id="{8A099BBE-5290-4ECD-A202-CB681241C242}"/>
              </a:ext>
            </a:extLst>
          </p:cNvPr>
          <p:cNvSpPr>
            <a:spLocks noGrp="1"/>
          </p:cNvSpPr>
          <p:nvPr>
            <p:ph type="body" sz="quarter" idx="18" hasCustomPrompt="1"/>
          </p:nvPr>
        </p:nvSpPr>
        <p:spPr>
          <a:xfrm>
            <a:off x="452897" y="5823783"/>
            <a:ext cx="11277975" cy="124906"/>
          </a:xfrm>
        </p:spPr>
        <p:txBody>
          <a:bodyPr wrap="square" lIns="0" anchor="b">
            <a:spAutoFit/>
          </a:bodyPr>
          <a:lstStyle>
            <a:lvl1pPr marL="0" indent="0" algn="r">
              <a:buNone/>
              <a:defRPr sz="800" b="0" i="1">
                <a:solidFill>
                  <a:schemeClr val="tx1">
                    <a:lumMod val="75000"/>
                    <a:lumOff val="25000"/>
                  </a:schemeClr>
                </a:solidFill>
              </a:defRPr>
            </a:lvl1pPr>
            <a:lvl2pPr marL="133350" indent="0">
              <a:buNone/>
              <a:defRPr/>
            </a:lvl2pPr>
            <a:lvl3pPr marL="542925" indent="0">
              <a:buNone/>
              <a:defRPr/>
            </a:lvl3pPr>
            <a:lvl4pPr marL="758825" indent="0">
              <a:buNone/>
              <a:defRPr/>
            </a:lvl4pPr>
            <a:lvl5pPr marL="1033463" indent="0">
              <a:buNone/>
              <a:defRPr/>
            </a:lvl5pPr>
          </a:lstStyle>
          <a:p>
            <a:pPr lvl="0"/>
            <a:r>
              <a:rPr lang="en-GB"/>
              <a:t>Base and source info (delete if not necessary)</a:t>
            </a:r>
          </a:p>
        </p:txBody>
      </p:sp>
    </p:spTree>
    <p:extLst>
      <p:ext uri="{BB962C8B-B14F-4D97-AF65-F5344CB8AC3E}">
        <p14:creationId xmlns:p14="http://schemas.microsoft.com/office/powerpoint/2010/main" val="3691728510"/>
      </p:ext>
    </p:extLst>
  </p:cSld>
  <p:clrMapOvr>
    <a:masterClrMapping/>
  </p:clrMapOvr>
  <p:extLst>
    <p:ext uri="{DCECCB84-F9BA-43D5-87BE-67443E8EF086}">
      <p15:sldGuideLst xmlns:p15="http://schemas.microsoft.com/office/powerpoint/2012/main"/>
    </p:ext>
  </p:extLst>
</p:sldLayout>
</file>

<file path=ppt/slideLayouts/slideLayout43.xml><?xml version="1.0" encoding="utf-8"?>
<p:sldLayout xmlns:a="http://schemas.openxmlformats.org/drawingml/2006/main" xmlns:r="http://schemas.openxmlformats.org/officeDocument/2006/relationships" xmlns:p="http://schemas.openxmlformats.org/presentationml/2006/main" userDrawn="1">
  <p:cSld name="3-column image left">
    <p:spTree>
      <p:nvGrpSpPr>
        <p:cNvPr id="1" name=""/>
        <p:cNvGrpSpPr/>
        <p:nvPr/>
      </p:nvGrpSpPr>
      <p:grpSpPr>
        <a:xfrm>
          <a:off x="0" y="0"/>
          <a:ext cx="0" cy="0"/>
          <a:chOff x="0" y="0"/>
          <a:chExt cx="0" cy="0"/>
        </a:xfrm>
      </p:grpSpPr>
      <p:sp>
        <p:nvSpPr>
          <p:cNvPr id="12" name="Picture Placeholder">
            <a:extLst>
              <a:ext uri="{FF2B5EF4-FFF2-40B4-BE49-F238E27FC236}">
                <a16:creationId xmlns:a16="http://schemas.microsoft.com/office/drawing/2014/main" id="{F3960A8C-54BB-8626-EFC5-24884A3D9000}"/>
              </a:ext>
              <a:ext uri="{C183D7F6-B498-43B3-948B-1728B52AA6E4}">
                <adec:decorative xmlns:adec="http://schemas.microsoft.com/office/drawing/2017/decorative" val="1"/>
              </a:ext>
            </a:extLst>
          </p:cNvPr>
          <p:cNvSpPr>
            <a:spLocks noGrp="1"/>
          </p:cNvSpPr>
          <p:nvPr>
            <p:ph type="pic" sz="quarter" idx="10"/>
          </p:nvPr>
        </p:nvSpPr>
        <p:spPr>
          <a:xfrm>
            <a:off x="450001" y="0"/>
            <a:ext cx="2591650" cy="5948363"/>
          </a:xfrm>
          <a:custGeom>
            <a:avLst/>
            <a:gdLst>
              <a:gd name="connsiteX0" fmla="*/ 0 w 2591650"/>
              <a:gd name="connsiteY0" fmla="*/ 0 h 5948363"/>
              <a:gd name="connsiteX1" fmla="*/ 2591650 w 2591650"/>
              <a:gd name="connsiteY1" fmla="*/ 0 h 5948363"/>
              <a:gd name="connsiteX2" fmla="*/ 2591650 w 2591650"/>
              <a:gd name="connsiteY2" fmla="*/ 5583497 h 5948363"/>
              <a:gd name="connsiteX3" fmla="*/ 2226784 w 2591650"/>
              <a:gd name="connsiteY3" fmla="*/ 5948363 h 5948363"/>
              <a:gd name="connsiteX4" fmla="*/ 0 w 2591650"/>
              <a:gd name="connsiteY4" fmla="*/ 5948363 h 59483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91650" h="5948363">
                <a:moveTo>
                  <a:pt x="0" y="0"/>
                </a:moveTo>
                <a:lnTo>
                  <a:pt x="2591650" y="0"/>
                </a:lnTo>
                <a:lnTo>
                  <a:pt x="2591650" y="5583497"/>
                </a:lnTo>
                <a:lnTo>
                  <a:pt x="2226784" y="5948363"/>
                </a:lnTo>
                <a:lnTo>
                  <a:pt x="0" y="5948363"/>
                </a:lnTo>
                <a:close/>
              </a:path>
            </a:pathLst>
          </a:custGeom>
          <a:pattFill prst="dkUpDiag">
            <a:fgClr>
              <a:schemeClr val="bg1">
                <a:lumMod val="85000"/>
              </a:schemeClr>
            </a:fgClr>
            <a:bgClr>
              <a:schemeClr val="bg1"/>
            </a:bgClr>
          </a:pattFill>
        </p:spPr>
        <p:txBody>
          <a:bodyPr vert="horz" wrap="square" lIns="0" tIns="0" rIns="0" bIns="2520000" rtlCol="0" anchor="b">
            <a:noAutofit/>
          </a:bodyPr>
          <a:lstStyle>
            <a:lvl1pPr>
              <a:defRPr lang="en-GB"/>
            </a:lvl1pPr>
          </a:lstStyle>
          <a:p>
            <a:pPr lvl="0" algn="ctr"/>
            <a:r>
              <a:rPr lang="en-US"/>
              <a:t>Click icon to add picture</a:t>
            </a:r>
            <a:endParaRPr lang="en-GB"/>
          </a:p>
        </p:txBody>
      </p:sp>
      <p:sp>
        <p:nvSpPr>
          <p:cNvPr id="4" name="Subtitle">
            <a:extLst>
              <a:ext uri="{FF2B5EF4-FFF2-40B4-BE49-F238E27FC236}">
                <a16:creationId xmlns:a16="http://schemas.microsoft.com/office/drawing/2014/main" id="{7B8705A1-F90D-651D-FF89-00CA07C3F51D}"/>
              </a:ext>
            </a:extLst>
          </p:cNvPr>
          <p:cNvSpPr>
            <a:spLocks noGrp="1"/>
          </p:cNvSpPr>
          <p:nvPr>
            <p:ph type="body" sz="quarter" idx="16" hasCustomPrompt="1"/>
          </p:nvPr>
        </p:nvSpPr>
        <p:spPr>
          <a:xfrm>
            <a:off x="3292352" y="797676"/>
            <a:ext cx="8449647" cy="246221"/>
          </a:xfrm>
          <a:noFill/>
        </p:spPr>
        <p:txBody>
          <a:bodyPr vert="horz" wrap="square" lIns="0" tIns="0" rIns="0" bIns="0" rtlCol="0">
            <a:spAutoFit/>
          </a:bodyPr>
          <a:lstStyle>
            <a:lvl1pPr>
              <a:defRPr lang="en-GB" sz="1600" b="1" dirty="0">
                <a:solidFill>
                  <a:schemeClr val="tx2"/>
                </a:solidFill>
              </a:defRPr>
            </a:lvl1pPr>
          </a:lstStyle>
          <a:p>
            <a:pPr lvl="0">
              <a:lnSpc>
                <a:spcPct val="100000"/>
              </a:lnSpc>
            </a:pPr>
            <a:r>
              <a:rPr lang="en-GB"/>
              <a:t>Subtitle here</a:t>
            </a:r>
          </a:p>
        </p:txBody>
      </p:sp>
      <p:sp>
        <p:nvSpPr>
          <p:cNvPr id="5" name="Subtitle">
            <a:extLst>
              <a:ext uri="{FF2B5EF4-FFF2-40B4-BE49-F238E27FC236}">
                <a16:creationId xmlns:a16="http://schemas.microsoft.com/office/drawing/2014/main" id="{022391FE-E03A-8FC0-1296-4D2D37A6852B}"/>
              </a:ext>
            </a:extLst>
          </p:cNvPr>
          <p:cNvSpPr>
            <a:spLocks noGrp="1"/>
          </p:cNvSpPr>
          <p:nvPr>
            <p:ph type="body" sz="quarter" idx="17" hasCustomPrompt="1"/>
          </p:nvPr>
        </p:nvSpPr>
        <p:spPr>
          <a:xfrm>
            <a:off x="3292352" y="5548253"/>
            <a:ext cx="8449647" cy="400110"/>
          </a:xfrm>
          <a:noFill/>
        </p:spPr>
        <p:txBody>
          <a:bodyPr vert="horz" wrap="square" lIns="0" tIns="0" rIns="0" bIns="0" rtlCol="0">
            <a:spAutoFit/>
          </a:bodyPr>
          <a:lstStyle>
            <a:lvl1pPr>
              <a:spcBef>
                <a:spcPts val="0"/>
              </a:spcBef>
              <a:spcAft>
                <a:spcPts val="600"/>
              </a:spcAft>
              <a:defRPr lang="en-GB" sz="1050" b="0" dirty="0">
                <a:solidFill>
                  <a:schemeClr val="tx1"/>
                </a:solidFill>
              </a:defRPr>
            </a:lvl1pPr>
          </a:lstStyle>
          <a:p>
            <a:pPr lvl="0">
              <a:lnSpc>
                <a:spcPct val="100000"/>
              </a:lnSpc>
            </a:pPr>
            <a:r>
              <a:rPr lang="en-GB"/>
              <a:t>Q.</a:t>
            </a:r>
          </a:p>
          <a:p>
            <a:pPr lvl="0">
              <a:lnSpc>
                <a:spcPct val="100000"/>
              </a:lnSpc>
            </a:pPr>
            <a:r>
              <a:rPr lang="en-GB"/>
              <a:t>Base:</a:t>
            </a:r>
          </a:p>
        </p:txBody>
      </p:sp>
      <p:sp>
        <p:nvSpPr>
          <p:cNvPr id="6" name="Title" descr="Header">
            <a:extLst>
              <a:ext uri="{FF2B5EF4-FFF2-40B4-BE49-F238E27FC236}">
                <a16:creationId xmlns:a16="http://schemas.microsoft.com/office/drawing/2014/main" id="{87D29276-BD8C-56BA-B073-12387915A999}"/>
              </a:ext>
            </a:extLst>
          </p:cNvPr>
          <p:cNvSpPr>
            <a:spLocks noGrp="1"/>
          </p:cNvSpPr>
          <p:nvPr>
            <p:ph type="title"/>
          </p:nvPr>
        </p:nvSpPr>
        <p:spPr>
          <a:xfrm>
            <a:off x="3292352" y="82007"/>
            <a:ext cx="8449647" cy="715669"/>
          </a:xfrm>
        </p:spPr>
        <p:txBody>
          <a:bodyPr anchor="b"/>
          <a:lstStyle/>
          <a:p>
            <a:r>
              <a:rPr lang="en-US"/>
              <a:t>Click to edit Master title style</a:t>
            </a:r>
            <a:endParaRPr lang="en-GB"/>
          </a:p>
        </p:txBody>
      </p:sp>
    </p:spTree>
    <p:extLst>
      <p:ext uri="{BB962C8B-B14F-4D97-AF65-F5344CB8AC3E}">
        <p14:creationId xmlns:p14="http://schemas.microsoft.com/office/powerpoint/2010/main" val="3405678129"/>
      </p:ext>
    </p:extLst>
  </p:cSld>
  <p:clrMapOvr>
    <a:masterClrMapping/>
  </p:clrMapOvr>
  <p:transition spd="slow">
    <p:wipe dir="r"/>
  </p:transition>
  <p:extLst>
    <p:ext uri="{DCECCB84-F9BA-43D5-87BE-67443E8EF086}">
      <p15:sldGuideLst xmlns:p15="http://schemas.microsoft.com/office/powerpoint/2012/main"/>
    </p:ext>
  </p:extLst>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1_3-column image left">
    <p:spTree>
      <p:nvGrpSpPr>
        <p:cNvPr id="1" name=""/>
        <p:cNvGrpSpPr/>
        <p:nvPr/>
      </p:nvGrpSpPr>
      <p:grpSpPr>
        <a:xfrm>
          <a:off x="0" y="0"/>
          <a:ext cx="0" cy="0"/>
          <a:chOff x="0" y="0"/>
          <a:chExt cx="0" cy="0"/>
        </a:xfrm>
      </p:grpSpPr>
      <p:sp>
        <p:nvSpPr>
          <p:cNvPr id="12" name="Picture Placeholder">
            <a:extLst>
              <a:ext uri="{FF2B5EF4-FFF2-40B4-BE49-F238E27FC236}">
                <a16:creationId xmlns:a16="http://schemas.microsoft.com/office/drawing/2014/main" id="{F3960A8C-54BB-8626-EFC5-24884A3D9000}"/>
              </a:ext>
              <a:ext uri="{C183D7F6-B498-43B3-948B-1728B52AA6E4}">
                <adec:decorative xmlns:adec="http://schemas.microsoft.com/office/drawing/2017/decorative" val="1"/>
              </a:ext>
            </a:extLst>
          </p:cNvPr>
          <p:cNvSpPr>
            <a:spLocks noGrp="1"/>
          </p:cNvSpPr>
          <p:nvPr>
            <p:ph type="pic" sz="quarter" idx="10"/>
          </p:nvPr>
        </p:nvSpPr>
        <p:spPr>
          <a:xfrm>
            <a:off x="9150349" y="0"/>
            <a:ext cx="2591650" cy="5948363"/>
          </a:xfrm>
          <a:custGeom>
            <a:avLst/>
            <a:gdLst>
              <a:gd name="connsiteX0" fmla="*/ 0 w 2591650"/>
              <a:gd name="connsiteY0" fmla="*/ 0 h 5948363"/>
              <a:gd name="connsiteX1" fmla="*/ 2591650 w 2591650"/>
              <a:gd name="connsiteY1" fmla="*/ 0 h 5948363"/>
              <a:gd name="connsiteX2" fmla="*/ 2591650 w 2591650"/>
              <a:gd name="connsiteY2" fmla="*/ 5583497 h 5948363"/>
              <a:gd name="connsiteX3" fmla="*/ 2226784 w 2591650"/>
              <a:gd name="connsiteY3" fmla="*/ 5948363 h 5948363"/>
              <a:gd name="connsiteX4" fmla="*/ 0 w 2591650"/>
              <a:gd name="connsiteY4" fmla="*/ 5948363 h 59483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91650" h="5948363">
                <a:moveTo>
                  <a:pt x="0" y="0"/>
                </a:moveTo>
                <a:lnTo>
                  <a:pt x="2591650" y="0"/>
                </a:lnTo>
                <a:lnTo>
                  <a:pt x="2591650" y="5583497"/>
                </a:lnTo>
                <a:lnTo>
                  <a:pt x="2226784" y="5948363"/>
                </a:lnTo>
                <a:lnTo>
                  <a:pt x="0" y="5948363"/>
                </a:lnTo>
                <a:close/>
              </a:path>
            </a:pathLst>
          </a:custGeom>
          <a:pattFill prst="dkUpDiag">
            <a:fgClr>
              <a:schemeClr val="bg1">
                <a:lumMod val="85000"/>
              </a:schemeClr>
            </a:fgClr>
            <a:bgClr>
              <a:schemeClr val="bg1"/>
            </a:bgClr>
          </a:pattFill>
        </p:spPr>
        <p:txBody>
          <a:bodyPr vert="horz" wrap="square" lIns="0" tIns="0" rIns="0" bIns="2520000" rtlCol="0" anchor="b">
            <a:noAutofit/>
          </a:bodyPr>
          <a:lstStyle>
            <a:lvl1pPr>
              <a:defRPr lang="en-GB"/>
            </a:lvl1pPr>
          </a:lstStyle>
          <a:p>
            <a:pPr lvl="0" algn="ctr"/>
            <a:r>
              <a:rPr lang="en-US"/>
              <a:t>Click icon to add picture</a:t>
            </a:r>
            <a:endParaRPr lang="en-GB"/>
          </a:p>
        </p:txBody>
      </p:sp>
      <p:sp>
        <p:nvSpPr>
          <p:cNvPr id="2" name="Subtitle">
            <a:extLst>
              <a:ext uri="{FF2B5EF4-FFF2-40B4-BE49-F238E27FC236}">
                <a16:creationId xmlns:a16="http://schemas.microsoft.com/office/drawing/2014/main" id="{86FEA771-C003-548C-17B2-6DA677E8C07C}"/>
              </a:ext>
            </a:extLst>
          </p:cNvPr>
          <p:cNvSpPr>
            <a:spLocks noGrp="1"/>
          </p:cNvSpPr>
          <p:nvPr>
            <p:ph type="body" sz="quarter" idx="16" hasCustomPrompt="1"/>
          </p:nvPr>
        </p:nvSpPr>
        <p:spPr>
          <a:xfrm>
            <a:off x="248895" y="797676"/>
            <a:ext cx="8449647" cy="246221"/>
          </a:xfrm>
          <a:noFill/>
        </p:spPr>
        <p:txBody>
          <a:bodyPr vert="horz" wrap="square" lIns="0" tIns="0" rIns="0" bIns="0" rtlCol="0">
            <a:spAutoFit/>
          </a:bodyPr>
          <a:lstStyle>
            <a:lvl1pPr>
              <a:defRPr lang="en-GB" sz="1600" b="1" dirty="0">
                <a:solidFill>
                  <a:schemeClr val="tx2"/>
                </a:solidFill>
              </a:defRPr>
            </a:lvl1pPr>
          </a:lstStyle>
          <a:p>
            <a:pPr lvl="0">
              <a:lnSpc>
                <a:spcPct val="100000"/>
              </a:lnSpc>
            </a:pPr>
            <a:r>
              <a:rPr lang="en-GB"/>
              <a:t>Subtitle here</a:t>
            </a:r>
          </a:p>
        </p:txBody>
      </p:sp>
      <p:sp>
        <p:nvSpPr>
          <p:cNvPr id="3" name="Subtitle">
            <a:extLst>
              <a:ext uri="{FF2B5EF4-FFF2-40B4-BE49-F238E27FC236}">
                <a16:creationId xmlns:a16="http://schemas.microsoft.com/office/drawing/2014/main" id="{0A672156-1C79-E7A4-067B-A67C8B0F9ED1}"/>
              </a:ext>
            </a:extLst>
          </p:cNvPr>
          <p:cNvSpPr>
            <a:spLocks noGrp="1"/>
          </p:cNvSpPr>
          <p:nvPr>
            <p:ph type="body" sz="quarter" idx="17" hasCustomPrompt="1"/>
          </p:nvPr>
        </p:nvSpPr>
        <p:spPr>
          <a:xfrm>
            <a:off x="248895" y="5548253"/>
            <a:ext cx="8449647" cy="400110"/>
          </a:xfrm>
          <a:noFill/>
        </p:spPr>
        <p:txBody>
          <a:bodyPr vert="horz" wrap="square" lIns="0" tIns="0" rIns="0" bIns="0" rtlCol="0">
            <a:spAutoFit/>
          </a:bodyPr>
          <a:lstStyle>
            <a:lvl1pPr>
              <a:spcBef>
                <a:spcPts val="0"/>
              </a:spcBef>
              <a:spcAft>
                <a:spcPts val="600"/>
              </a:spcAft>
              <a:defRPr lang="en-GB" sz="1050" b="0" dirty="0">
                <a:solidFill>
                  <a:schemeClr val="tx1"/>
                </a:solidFill>
              </a:defRPr>
            </a:lvl1pPr>
          </a:lstStyle>
          <a:p>
            <a:pPr lvl="0">
              <a:lnSpc>
                <a:spcPct val="100000"/>
              </a:lnSpc>
            </a:pPr>
            <a:r>
              <a:rPr lang="en-GB"/>
              <a:t>Q.</a:t>
            </a:r>
          </a:p>
          <a:p>
            <a:pPr lvl="0">
              <a:lnSpc>
                <a:spcPct val="100000"/>
              </a:lnSpc>
            </a:pPr>
            <a:r>
              <a:rPr lang="en-GB"/>
              <a:t>Base:</a:t>
            </a:r>
          </a:p>
        </p:txBody>
      </p:sp>
      <p:sp>
        <p:nvSpPr>
          <p:cNvPr id="7" name="Title" descr="Header">
            <a:extLst>
              <a:ext uri="{FF2B5EF4-FFF2-40B4-BE49-F238E27FC236}">
                <a16:creationId xmlns:a16="http://schemas.microsoft.com/office/drawing/2014/main" id="{4152E8C8-BE49-A3AA-356D-5CFE0500EE3E}"/>
              </a:ext>
            </a:extLst>
          </p:cNvPr>
          <p:cNvSpPr>
            <a:spLocks noGrp="1"/>
          </p:cNvSpPr>
          <p:nvPr>
            <p:ph type="title"/>
          </p:nvPr>
        </p:nvSpPr>
        <p:spPr>
          <a:xfrm>
            <a:off x="248895" y="82007"/>
            <a:ext cx="8449647" cy="715669"/>
          </a:xfrm>
        </p:spPr>
        <p:txBody>
          <a:bodyPr anchor="b"/>
          <a:lstStyle/>
          <a:p>
            <a:r>
              <a:rPr lang="en-US"/>
              <a:t>Click to edit Master title style</a:t>
            </a:r>
            <a:endParaRPr lang="en-GB"/>
          </a:p>
        </p:txBody>
      </p:sp>
    </p:spTree>
    <p:extLst>
      <p:ext uri="{BB962C8B-B14F-4D97-AF65-F5344CB8AC3E}">
        <p14:creationId xmlns:p14="http://schemas.microsoft.com/office/powerpoint/2010/main" val="531888716"/>
      </p:ext>
    </p:extLst>
  </p:cSld>
  <p:clrMapOvr>
    <a:masterClrMapping/>
  </p:clrMapOvr>
  <p:transition spd="slow">
    <p:wipe dir="r"/>
  </p:transition>
  <p:extLst>
    <p:ext uri="{DCECCB84-F9BA-43D5-87BE-67443E8EF086}">
      <p15:sldGuideLst xmlns:p15="http://schemas.microsoft.com/office/powerpoint/2012/main"/>
    </p:ext>
  </p:extLst>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p:cSld name="coloured_content_no box">
    <p:bg>
      <p:bgPr>
        <a:solidFill>
          <a:schemeClr val="bg2"/>
        </a:solidFill>
        <a:effectLst/>
      </p:bgPr>
    </p:bg>
    <p:spTree>
      <p:nvGrpSpPr>
        <p:cNvPr id="1" name=""/>
        <p:cNvGrpSpPr/>
        <p:nvPr/>
      </p:nvGrpSpPr>
      <p:grpSpPr>
        <a:xfrm>
          <a:off x="0" y="0"/>
          <a:ext cx="0" cy="0"/>
          <a:chOff x="0" y="0"/>
          <a:chExt cx="0" cy="0"/>
        </a:xfrm>
      </p:grpSpPr>
      <p:sp>
        <p:nvSpPr>
          <p:cNvPr id="6" name="Title" descr="Header">
            <a:extLst>
              <a:ext uri="{FF2B5EF4-FFF2-40B4-BE49-F238E27FC236}">
                <a16:creationId xmlns:a16="http://schemas.microsoft.com/office/drawing/2014/main" id="{820744D4-4F37-4496-8C6E-073984E812BE}"/>
              </a:ext>
            </a:extLst>
          </p:cNvPr>
          <p:cNvSpPr>
            <a:spLocks noGrp="1"/>
          </p:cNvSpPr>
          <p:nvPr>
            <p:ph type="title"/>
          </p:nvPr>
        </p:nvSpPr>
        <p:spPr/>
        <p:txBody>
          <a:bodyPr/>
          <a:lstStyle>
            <a:lvl1pPr>
              <a:defRPr>
                <a:solidFill>
                  <a:schemeClr val="bg1"/>
                </a:solidFill>
              </a:defRPr>
            </a:lvl1pPr>
          </a:lstStyle>
          <a:p>
            <a:r>
              <a:rPr lang="en-US"/>
              <a:t>Click to edit Master title style</a:t>
            </a:r>
            <a:endParaRPr lang="en-GB"/>
          </a:p>
        </p:txBody>
      </p:sp>
      <p:sp>
        <p:nvSpPr>
          <p:cNvPr id="10" name="Base &amp; Source">
            <a:extLst>
              <a:ext uri="{FF2B5EF4-FFF2-40B4-BE49-F238E27FC236}">
                <a16:creationId xmlns:a16="http://schemas.microsoft.com/office/drawing/2014/main" id="{1C5B7D9D-98FE-46F9-8538-605AD31EFD2B}"/>
              </a:ext>
            </a:extLst>
          </p:cNvPr>
          <p:cNvSpPr>
            <a:spLocks noGrp="1"/>
          </p:cNvSpPr>
          <p:nvPr>
            <p:ph type="body" sz="quarter" idx="18" hasCustomPrompt="1"/>
          </p:nvPr>
        </p:nvSpPr>
        <p:spPr>
          <a:xfrm>
            <a:off x="452897" y="5823783"/>
            <a:ext cx="11277975" cy="124906"/>
          </a:xfrm>
        </p:spPr>
        <p:txBody>
          <a:bodyPr wrap="square" lIns="0" anchor="b">
            <a:spAutoFit/>
          </a:bodyPr>
          <a:lstStyle>
            <a:lvl1pPr marL="0" indent="0" algn="r">
              <a:buNone/>
              <a:defRPr sz="800" b="0" i="1">
                <a:solidFill>
                  <a:schemeClr val="bg1"/>
                </a:solidFill>
              </a:defRPr>
            </a:lvl1pPr>
            <a:lvl2pPr marL="133350" indent="0">
              <a:buNone/>
              <a:defRPr/>
            </a:lvl2pPr>
            <a:lvl3pPr marL="542925" indent="0">
              <a:buNone/>
              <a:defRPr/>
            </a:lvl3pPr>
            <a:lvl4pPr marL="758825" indent="0">
              <a:buNone/>
              <a:defRPr/>
            </a:lvl4pPr>
            <a:lvl5pPr marL="1033463" indent="0">
              <a:buNone/>
              <a:defRPr/>
            </a:lvl5pPr>
          </a:lstStyle>
          <a:p>
            <a:pPr lvl="0"/>
            <a:r>
              <a:rPr lang="en-GB"/>
              <a:t>Base and source info (delete if not necessary)</a:t>
            </a:r>
          </a:p>
        </p:txBody>
      </p:sp>
      <p:sp>
        <p:nvSpPr>
          <p:cNvPr id="9" name="Slide Number">
            <a:extLst>
              <a:ext uri="{FF2B5EF4-FFF2-40B4-BE49-F238E27FC236}">
                <a16:creationId xmlns:a16="http://schemas.microsoft.com/office/drawing/2014/main" id="{08840428-B260-4958-A149-63C86CC793AD}"/>
              </a:ext>
              <a:ext uri="{C183D7F6-B498-43B3-948B-1728B52AA6E4}">
                <adec:decorative xmlns:adec="http://schemas.microsoft.com/office/drawing/2017/decorative" val="1"/>
              </a:ext>
            </a:extLst>
          </p:cNvPr>
          <p:cNvSpPr>
            <a:spLocks noGrp="1"/>
          </p:cNvSpPr>
          <p:nvPr>
            <p:ph type="sldNum" sz="quarter" idx="4"/>
          </p:nvPr>
        </p:nvSpPr>
        <p:spPr>
          <a:xfrm>
            <a:off x="437230" y="6279028"/>
            <a:ext cx="304370" cy="365125"/>
          </a:xfrm>
          <a:prstGeom prst="rect">
            <a:avLst/>
          </a:prstGeom>
        </p:spPr>
        <p:txBody>
          <a:bodyPr vert="horz" wrap="none" lIns="0" tIns="0" rIns="0" bIns="0" rtlCol="0" anchor="b"/>
          <a:lstStyle>
            <a:lvl1pPr algn="l">
              <a:defRPr lang="en-GB" sz="900" b="1" smtClean="0">
                <a:solidFill>
                  <a:schemeClr val="bg1"/>
                </a:solidFill>
                <a:latin typeface="+mj-lt"/>
              </a:defRPr>
            </a:lvl1pPr>
          </a:lstStyle>
          <a:p>
            <a:fld id="{D61AABEC-672F-4B68-B914-690DA978312C}" type="slidenum">
              <a:rPr lang="en-GB" smtClean="0"/>
              <a:pPr/>
              <a:t>‹#›</a:t>
            </a:fld>
            <a:r>
              <a:rPr lang="en-GB"/>
              <a:t>  </a:t>
            </a:r>
          </a:p>
        </p:txBody>
      </p:sp>
      <p:pic>
        <p:nvPicPr>
          <p:cNvPr id="2" name="Ipsos Logo">
            <a:extLst>
              <a:ext uri="{FF2B5EF4-FFF2-40B4-BE49-F238E27FC236}">
                <a16:creationId xmlns:a16="http://schemas.microsoft.com/office/drawing/2014/main" id="{8F2AE137-769A-0CF4-1B91-11957FAA24BD}"/>
              </a:ext>
              <a:ext uri="{C183D7F6-B498-43B3-948B-1728B52AA6E4}">
                <adec:decorative xmlns:adec="http://schemas.microsoft.com/office/drawing/2017/decorative" val="1"/>
              </a:ext>
            </a:extLst>
          </p:cNvPr>
          <p:cNvPicPr>
            <a:picLocks noChangeAspect="1"/>
          </p:cNvPicPr>
          <p:nvPr userDrawn="1"/>
        </p:nvPicPr>
        <p:blipFill>
          <a:blip r:embed="rId2" cstate="print">
            <a:extLst>
              <a:ext uri="{28A0092B-C50C-407E-A947-70E740481C1C}">
                <a14:useLocalDpi xmlns:a14="http://schemas.microsoft.com/office/drawing/2010/main"/>
              </a:ext>
            </a:extLst>
          </a:blip>
          <a:srcRect/>
          <a:stretch/>
        </p:blipFill>
        <p:spPr>
          <a:xfrm>
            <a:off x="10810821" y="6165850"/>
            <a:ext cx="938214" cy="446400"/>
          </a:xfrm>
          <a:prstGeom prst="rect">
            <a:avLst/>
          </a:prstGeom>
        </p:spPr>
      </p:pic>
    </p:spTree>
    <p:extLst>
      <p:ext uri="{BB962C8B-B14F-4D97-AF65-F5344CB8AC3E}">
        <p14:creationId xmlns:p14="http://schemas.microsoft.com/office/powerpoint/2010/main" val="892944488"/>
      </p:ext>
    </p:extLst>
  </p:cSld>
  <p:clrMapOvr>
    <a:masterClrMapping/>
  </p:clrMapOvr>
  <p:extLst>
    <p:ext uri="{DCECCB84-F9BA-43D5-87BE-67443E8EF086}">
      <p15:sldGuideLst xmlns:p15="http://schemas.microsoft.com/office/powerpoint/2012/main"/>
    </p:ext>
  </p:extLst>
</p:sldLayout>
</file>

<file path=ppt/slideLayouts/slideLayout46.xml><?xml version="1.0" encoding="utf-8"?>
<p:sldLayout xmlns:a="http://schemas.openxmlformats.org/drawingml/2006/main" xmlns:r="http://schemas.openxmlformats.org/officeDocument/2006/relationships" xmlns:p="http://schemas.openxmlformats.org/presentationml/2006/main" matchingName="Title and Content" type="obj">
  <p:cSld name="Title and Content">
    <p:spTree>
      <p:nvGrpSpPr>
        <p:cNvPr id="1" name="Shape 17"/>
        <p:cNvGrpSpPr/>
        <p:nvPr/>
      </p:nvGrpSpPr>
      <p:grpSpPr>
        <a:xfrm>
          <a:off x="0" y="0"/>
          <a:ext cx="0" cy="0"/>
          <a:chOff x="0" y="0"/>
          <a:chExt cx="0" cy="0"/>
        </a:xfrm>
      </p:grpSpPr>
      <p:sp>
        <p:nvSpPr>
          <p:cNvPr id="18" name="Google Shape;18;p1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16"/>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0" name="Google Shape;20;p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 name="Google Shape;21;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 name="Google Shape;22;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extLst>
      <p:ext uri="{BB962C8B-B14F-4D97-AF65-F5344CB8AC3E}">
        <p14:creationId xmlns:p14="http://schemas.microsoft.com/office/powerpoint/2010/main" val="4202919107"/>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userDrawn="1">
  <p:cSld name="19_Layout Personalizado">
    <p:bg>
      <p:bgPr>
        <a:solidFill>
          <a:schemeClr val="bg1"/>
        </a:solidFill>
        <a:effectLst/>
      </p:bgPr>
    </p:bg>
    <p:spTree>
      <p:nvGrpSpPr>
        <p:cNvPr id="1" name=""/>
        <p:cNvGrpSpPr/>
        <p:nvPr/>
      </p:nvGrpSpPr>
      <p:grpSpPr>
        <a:xfrm>
          <a:off x="0" y="0"/>
          <a:ext cx="0" cy="0"/>
          <a:chOff x="0" y="0"/>
          <a:chExt cx="0" cy="0"/>
        </a:xfrm>
      </p:grpSpPr>
      <p:sp>
        <p:nvSpPr>
          <p:cNvPr id="15" name="Espaço Reservado para Texto 7">
            <a:extLst>
              <a:ext uri="{FF2B5EF4-FFF2-40B4-BE49-F238E27FC236}">
                <a16:creationId xmlns:a16="http://schemas.microsoft.com/office/drawing/2014/main" id="{A45828DB-02D9-493E-B696-7107B392CAF7}"/>
              </a:ext>
            </a:extLst>
          </p:cNvPr>
          <p:cNvSpPr>
            <a:spLocks noGrp="1"/>
          </p:cNvSpPr>
          <p:nvPr>
            <p:ph type="body" sz="quarter" idx="49" hasCustomPrompt="1"/>
          </p:nvPr>
        </p:nvSpPr>
        <p:spPr>
          <a:xfrm>
            <a:off x="285553" y="656788"/>
            <a:ext cx="6829140" cy="323941"/>
          </a:xfrm>
          <a:prstGeom prst="rect">
            <a:avLst/>
          </a:prstGeom>
        </p:spPr>
        <p:txBody>
          <a:bodyPr/>
          <a:lstStyle>
            <a:lvl1pPr marL="0" indent="0" algn="l">
              <a:buNone/>
              <a:defRPr sz="1400">
                <a:solidFill>
                  <a:schemeClr val="tx1">
                    <a:lumMod val="65000"/>
                    <a:lumOff val="35000"/>
                  </a:schemeClr>
                </a:solidFill>
                <a:latin typeface="+mn-lt"/>
              </a:defRPr>
            </a:lvl1pPr>
          </a:lstStyle>
          <a:p>
            <a:pPr lvl="0"/>
            <a:r>
              <a:rPr lang="pt-BR" err="1"/>
              <a:t>Calibri</a:t>
            </a:r>
            <a:r>
              <a:rPr lang="pt-BR"/>
              <a:t> </a:t>
            </a:r>
            <a:r>
              <a:rPr lang="pt-BR" err="1"/>
              <a:t>font</a:t>
            </a:r>
            <a:r>
              <a:rPr lang="pt-BR"/>
              <a:t> normal (</a:t>
            </a:r>
            <a:r>
              <a:rPr lang="pt-BR" err="1"/>
              <a:t>size</a:t>
            </a:r>
            <a:r>
              <a:rPr lang="pt-BR"/>
              <a:t> 14)</a:t>
            </a:r>
          </a:p>
        </p:txBody>
      </p:sp>
      <p:sp>
        <p:nvSpPr>
          <p:cNvPr id="16" name="Título 1">
            <a:extLst>
              <a:ext uri="{FF2B5EF4-FFF2-40B4-BE49-F238E27FC236}">
                <a16:creationId xmlns:a16="http://schemas.microsoft.com/office/drawing/2014/main" id="{492C72F6-137D-41DF-ACAC-E91E4A93FCB3}"/>
              </a:ext>
            </a:extLst>
          </p:cNvPr>
          <p:cNvSpPr>
            <a:spLocks noGrp="1"/>
          </p:cNvSpPr>
          <p:nvPr>
            <p:ph type="title" hasCustomPrompt="1"/>
          </p:nvPr>
        </p:nvSpPr>
        <p:spPr>
          <a:xfrm>
            <a:off x="285554" y="244616"/>
            <a:ext cx="9787893" cy="370620"/>
          </a:xfrm>
          <a:prstGeom prst="rect">
            <a:avLst/>
          </a:prstGeom>
        </p:spPr>
        <p:txBody>
          <a:bodyPr/>
          <a:lstStyle>
            <a:lvl1pPr algn="l" rtl="0" fontAlgn="base">
              <a:lnSpc>
                <a:spcPct val="90000"/>
              </a:lnSpc>
              <a:spcBef>
                <a:spcPct val="0"/>
              </a:spcBef>
              <a:spcAft>
                <a:spcPct val="0"/>
              </a:spcAft>
              <a:tabLst/>
              <a:defRPr lang="pt-BR" sz="2400" b="1" kern="1200" dirty="0">
                <a:solidFill>
                  <a:srgbClr val="54C0E8"/>
                </a:solidFill>
                <a:latin typeface="Trebuchet MS" panose="020B0603020202020204" pitchFamily="34" charset="0"/>
                <a:ea typeface="Verdana" pitchFamily="34" charset="0"/>
                <a:cs typeface="Verdana" pitchFamily="34" charset="0"/>
              </a:defRPr>
            </a:lvl1pPr>
          </a:lstStyle>
          <a:p>
            <a:r>
              <a:rPr lang="pt-BR" err="1"/>
              <a:t>Trebuchet</a:t>
            </a:r>
            <a:r>
              <a:rPr lang="pt-BR"/>
              <a:t> M </a:t>
            </a:r>
            <a:r>
              <a:rPr lang="pt-BR" err="1"/>
              <a:t>font</a:t>
            </a:r>
            <a:r>
              <a:rPr lang="pt-BR"/>
              <a:t> normal (</a:t>
            </a:r>
            <a:r>
              <a:rPr lang="pt-BR" err="1"/>
              <a:t>size</a:t>
            </a:r>
            <a:r>
              <a:rPr lang="pt-BR"/>
              <a:t> 24)</a:t>
            </a:r>
          </a:p>
        </p:txBody>
      </p:sp>
    </p:spTree>
    <p:extLst>
      <p:ext uri="{BB962C8B-B14F-4D97-AF65-F5344CB8AC3E}">
        <p14:creationId xmlns:p14="http://schemas.microsoft.com/office/powerpoint/2010/main" val="937097421"/>
      </p:ext>
    </p:extLst>
  </p:cSld>
  <p:clrMapOvr>
    <a:masterClrMapping/>
  </p:clrMapOvr>
  <p:transition>
    <p:wipe dir="r"/>
  </p:transition>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userDrawn="1">
  <p:cSld name="USE THIS SLIDE DARK">
    <p:bg>
      <p:bgPr>
        <a:solidFill>
          <a:schemeClr val="accent1"/>
        </a:solidFill>
        <a:effectLst/>
      </p:bgPr>
    </p:bg>
    <p:spTree>
      <p:nvGrpSpPr>
        <p:cNvPr id="1" name=""/>
        <p:cNvGrpSpPr/>
        <p:nvPr/>
      </p:nvGrpSpPr>
      <p:grpSpPr>
        <a:xfrm>
          <a:off x="0" y="0"/>
          <a:ext cx="0" cy="0"/>
          <a:chOff x="0" y="0"/>
          <a:chExt cx="0" cy="0"/>
        </a:xfrm>
      </p:grpSpPr>
      <p:graphicFrame>
        <p:nvGraphicFramePr>
          <p:cNvPr id="3" name="Objet 2" hidden="1">
            <a:extLst>
              <a:ext uri="{FF2B5EF4-FFF2-40B4-BE49-F238E27FC236}">
                <a16:creationId xmlns:a16="http://schemas.microsoft.com/office/drawing/2014/main" id="{7BB89C52-7215-47FB-8975-6A2FFA250370}"/>
              </a:ext>
            </a:extLst>
          </p:cNvPr>
          <p:cNvGraphicFramePr>
            <a:graphicFrameLocks noChangeAspect="1"/>
          </p:cNvGraphicFramePr>
          <p:nvPr userDrawn="1">
            <p:custDataLst>
              <p:tags r:id="rId2"/>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026" name="Diapositive think-cell" r:id="rId5" imgW="532" imgH="530" progId="TCLayout.ActiveDocument.1">
                  <p:embed/>
                </p:oleObj>
              </mc:Choice>
              <mc:Fallback>
                <p:oleObj name="Diapositive think-cell" r:id="rId5" imgW="532" imgH="530" progId="TCLayout.ActiveDocument.1">
                  <p:embed/>
                  <p:pic>
                    <p:nvPicPr>
                      <p:cNvPr id="3" name="Objet 2" hidden="1">
                        <a:extLst>
                          <a:ext uri="{FF2B5EF4-FFF2-40B4-BE49-F238E27FC236}">
                            <a16:creationId xmlns:a16="http://schemas.microsoft.com/office/drawing/2014/main" id="{7BB89C52-7215-47FB-8975-6A2FFA250370}"/>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2" name="Rectangle 1" hidden="1">
            <a:extLst>
              <a:ext uri="{FF2B5EF4-FFF2-40B4-BE49-F238E27FC236}">
                <a16:creationId xmlns:a16="http://schemas.microsoft.com/office/drawing/2014/main" id="{55187B2B-3878-47DA-815E-8BB73EED8EFE}"/>
              </a:ext>
            </a:extLst>
          </p:cNvPr>
          <p:cNvSpPr/>
          <p:nvPr userDrawn="1">
            <p:custDataLst>
              <p:tags r:id="rId3"/>
            </p:custDataLst>
          </p:nvPr>
        </p:nvSpPr>
        <p:spPr>
          <a:xfrm>
            <a:off x="0" y="0"/>
            <a:ext cx="158750" cy="15875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marL="0" lvl="0" indent="0" algn="ctr"/>
            <a:endParaRPr lang="en-GB" sz="2800" b="1" i="0" baseline="0">
              <a:latin typeface="Arial Black" panose="020B0A04020102020204" pitchFamily="34" charset="0"/>
              <a:ea typeface="+mj-ea"/>
              <a:cs typeface="+mj-cs"/>
              <a:sym typeface="Arial Black" panose="020B0A04020102020204" pitchFamily="34" charset="0"/>
            </a:endParaRPr>
          </a:p>
        </p:txBody>
      </p:sp>
      <p:sp>
        <p:nvSpPr>
          <p:cNvPr id="4" name="Titre 3">
            <a:extLst>
              <a:ext uri="{FF2B5EF4-FFF2-40B4-BE49-F238E27FC236}">
                <a16:creationId xmlns:a16="http://schemas.microsoft.com/office/drawing/2014/main" id="{20156DF7-56BC-40D5-8DA8-2F22C6D867BD}"/>
              </a:ext>
            </a:extLst>
          </p:cNvPr>
          <p:cNvSpPr>
            <a:spLocks noGrp="1"/>
          </p:cNvSpPr>
          <p:nvPr>
            <p:ph type="title" hasCustomPrompt="1"/>
          </p:nvPr>
        </p:nvSpPr>
        <p:spPr/>
        <p:txBody>
          <a:bodyPr/>
          <a:lstStyle>
            <a:lvl1pPr>
              <a:defRPr b="1" cap="none">
                <a:solidFill>
                  <a:schemeClr val="bg1"/>
                </a:solidFill>
              </a:defRPr>
            </a:lvl1pPr>
          </a:lstStyle>
          <a:p>
            <a:r>
              <a:rPr lang="fr-FR" err="1"/>
              <a:t>Title</a:t>
            </a:r>
            <a:r>
              <a:rPr lang="fr-FR"/>
              <a:t> of the slide</a:t>
            </a:r>
          </a:p>
        </p:txBody>
      </p:sp>
      <p:sp>
        <p:nvSpPr>
          <p:cNvPr id="9" name="Text Placeholder 8">
            <a:extLst>
              <a:ext uri="{FF2B5EF4-FFF2-40B4-BE49-F238E27FC236}">
                <a16:creationId xmlns:a16="http://schemas.microsoft.com/office/drawing/2014/main" id="{317C93FA-7D2C-4658-80E0-B891EA08A0CE}"/>
              </a:ext>
            </a:extLst>
          </p:cNvPr>
          <p:cNvSpPr>
            <a:spLocks noGrp="1"/>
          </p:cNvSpPr>
          <p:nvPr>
            <p:ph type="body" sz="quarter" idx="18" hasCustomPrompt="1"/>
          </p:nvPr>
        </p:nvSpPr>
        <p:spPr>
          <a:xfrm>
            <a:off x="404786" y="5914632"/>
            <a:ext cx="11463417" cy="215444"/>
          </a:xfrm>
          <a:prstGeom prst="rect">
            <a:avLst/>
          </a:prstGeom>
        </p:spPr>
        <p:txBody>
          <a:bodyPr wrap="square" lIns="72000" anchor="b">
            <a:spAutoFit/>
          </a:bodyPr>
          <a:lstStyle>
            <a:lvl1pPr marL="0" indent="0">
              <a:buNone/>
              <a:defRPr sz="800" b="0" i="1">
                <a:solidFill>
                  <a:schemeClr val="bg1"/>
                </a:solidFill>
              </a:defRPr>
            </a:lvl1pPr>
            <a:lvl2pPr marL="133350" indent="0">
              <a:buNone/>
              <a:defRPr/>
            </a:lvl2pPr>
            <a:lvl3pPr marL="542925" indent="0">
              <a:buNone/>
              <a:defRPr/>
            </a:lvl3pPr>
            <a:lvl4pPr marL="758825" indent="0">
              <a:buNone/>
              <a:defRPr/>
            </a:lvl4pPr>
            <a:lvl5pPr marL="1033463" indent="0">
              <a:buNone/>
              <a:defRPr/>
            </a:lvl5pPr>
          </a:lstStyle>
          <a:p>
            <a:pPr lvl="0"/>
            <a:r>
              <a:rPr lang="en-GB"/>
              <a:t>Sources:</a:t>
            </a:r>
          </a:p>
        </p:txBody>
      </p:sp>
      <p:sp>
        <p:nvSpPr>
          <p:cNvPr id="10" name="Text Placeholder 5">
            <a:extLst>
              <a:ext uri="{FF2B5EF4-FFF2-40B4-BE49-F238E27FC236}">
                <a16:creationId xmlns:a16="http://schemas.microsoft.com/office/drawing/2014/main" id="{45D7D27C-78A9-42B0-BF87-F097DEF202C2}"/>
              </a:ext>
            </a:extLst>
          </p:cNvPr>
          <p:cNvSpPr>
            <a:spLocks noGrp="1"/>
          </p:cNvSpPr>
          <p:nvPr>
            <p:ph type="body" sz="quarter" idx="15" hasCustomPrompt="1"/>
          </p:nvPr>
        </p:nvSpPr>
        <p:spPr>
          <a:xfrm>
            <a:off x="407368" y="1368596"/>
            <a:ext cx="2311063" cy="353943"/>
          </a:xfrm>
          <a:prstGeom prst="rect">
            <a:avLst/>
          </a:prstGeom>
          <a:noFill/>
        </p:spPr>
        <p:txBody>
          <a:bodyPr wrap="none" lIns="72000" rIns="72000" bIns="0">
            <a:spAutoFit/>
          </a:bodyPr>
          <a:lstStyle>
            <a:lvl1pPr marL="0" indent="0">
              <a:buNone/>
              <a:defRPr sz="2000">
                <a:solidFill>
                  <a:schemeClr val="bg1"/>
                </a:solidFill>
              </a:defRPr>
            </a:lvl1pPr>
          </a:lstStyle>
          <a:p>
            <a:pPr lvl="0"/>
            <a:r>
              <a:rPr lang="en-GB"/>
              <a:t>Subtitle of the slide</a:t>
            </a:r>
          </a:p>
        </p:txBody>
      </p:sp>
      <p:sp>
        <p:nvSpPr>
          <p:cNvPr id="5" name="Slide Number Placeholder 2">
            <a:extLst>
              <a:ext uri="{FF2B5EF4-FFF2-40B4-BE49-F238E27FC236}">
                <a16:creationId xmlns:a16="http://schemas.microsoft.com/office/drawing/2014/main" id="{81A12EDB-BA6B-0B0B-02B9-D2020578B875}"/>
              </a:ext>
            </a:extLst>
          </p:cNvPr>
          <p:cNvSpPr txBox="1">
            <a:spLocks/>
          </p:cNvSpPr>
          <p:nvPr userDrawn="1"/>
        </p:nvSpPr>
        <p:spPr>
          <a:xfrm>
            <a:off x="449431" y="6219234"/>
            <a:ext cx="4596394" cy="365125"/>
          </a:xfrm>
          <a:prstGeom prst="rect">
            <a:avLst/>
          </a:prstGeom>
        </p:spPr>
        <p:txBody>
          <a:bodyPr vert="horz" lIns="0" tIns="45720" rIns="0" bIns="45720" rtlCol="0" anchor="ctr"/>
          <a:lstStyle>
            <a:defPPr>
              <a:defRPr lang="fr-FR"/>
            </a:defPPr>
            <a:lvl1pPr marL="0" algn="r" defTabSz="914400" rtl="0" eaLnBrk="1" latinLnBrk="0" hangingPunct="1">
              <a:defRPr sz="900" b="1" kern="1200">
                <a:solidFill>
                  <a:schemeClr val="bg1"/>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fld id="{D61AABEC-672F-4B68-B914-690DA978312C}" type="slidenum">
              <a:rPr kumimoji="0" lang="en-GB" sz="900" b="1" i="0" u="none" strike="noStrike" kern="1200" cap="none" spc="0" normalizeH="0" baseline="0" noProof="0" smtClean="0">
                <a:ln>
                  <a:noFill/>
                </a:ln>
                <a:solidFill>
                  <a:schemeClr val="bg1"/>
                </a:solidFill>
                <a:effectLst/>
                <a:uLnTx/>
                <a:uFillTx/>
                <a:latin typeface="Arial Black"/>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a:t>
            </a:fld>
            <a:r>
              <a:rPr kumimoji="0" lang="en-GB" sz="900" b="1" i="0" u="none" strike="noStrike" kern="1200" cap="none" spc="0" normalizeH="0" baseline="0" noProof="0">
                <a:ln>
                  <a:noFill/>
                </a:ln>
                <a:solidFill>
                  <a:schemeClr val="bg1"/>
                </a:solidFill>
                <a:effectLst/>
                <a:uLnTx/>
                <a:uFillTx/>
                <a:latin typeface="Arial Black"/>
                <a:ea typeface="+mn-ea"/>
                <a:cs typeface="+mn-cs"/>
              </a:rPr>
              <a:t> </a:t>
            </a:r>
            <a:r>
              <a:rPr kumimoji="0" lang="en-GB" sz="900" b="0" i="0" u="none" strike="noStrike" kern="1200" cap="none" spc="0" normalizeH="0" baseline="0" noProof="0">
                <a:ln>
                  <a:noFill/>
                </a:ln>
                <a:solidFill>
                  <a:schemeClr val="bg1"/>
                </a:solidFill>
                <a:effectLst/>
                <a:uLnTx/>
                <a:uFillTx/>
                <a:latin typeface="Arial Black"/>
                <a:ea typeface="+mn-ea"/>
                <a:cs typeface="+mn-cs"/>
              </a:rPr>
              <a:t>‒</a:t>
            </a:r>
            <a:r>
              <a:rPr kumimoji="0" lang="en-GB" sz="900" b="1" i="0" u="none" strike="noStrike" kern="1200" cap="none" spc="0" normalizeH="0" baseline="0" noProof="0">
                <a:ln>
                  <a:noFill/>
                </a:ln>
                <a:solidFill>
                  <a:schemeClr val="bg1"/>
                </a:solidFill>
                <a:effectLst/>
                <a:uLnTx/>
                <a:uFillTx/>
                <a:latin typeface="Arial Black"/>
                <a:ea typeface="+mn-ea"/>
                <a:cs typeface="+mn-cs"/>
              </a:rPr>
              <a:t> </a:t>
            </a:r>
            <a:r>
              <a:rPr kumimoji="0" lang="en-GB" sz="900" b="0" i="0" u="none" strike="noStrike" kern="1200" cap="none" spc="0" normalizeH="0" baseline="0" noProof="0">
                <a:ln>
                  <a:noFill/>
                </a:ln>
                <a:solidFill>
                  <a:schemeClr val="bg1"/>
                </a:solidFill>
                <a:effectLst/>
                <a:uLnTx/>
                <a:uFillTx/>
                <a:latin typeface="+mn-lt"/>
                <a:ea typeface="+mn-ea"/>
                <a:cs typeface="+mn-cs"/>
              </a:rPr>
              <a:t>© Ipsos | International Women’s Day 2024 </a:t>
            </a:r>
          </a:p>
        </p:txBody>
      </p:sp>
      <p:pic>
        <p:nvPicPr>
          <p:cNvPr id="8" name="Graphique 8">
            <a:extLst>
              <a:ext uri="{FF2B5EF4-FFF2-40B4-BE49-F238E27FC236}">
                <a16:creationId xmlns:a16="http://schemas.microsoft.com/office/drawing/2014/main" id="{48AC1C6E-B6D2-92ED-87D7-D282132656A4}"/>
              </a:ext>
            </a:extLst>
          </p:cNvPr>
          <p:cNvPicPr>
            <a:picLocks noChangeAspect="1"/>
          </p:cNvPicPr>
          <p:nvPr userDrawn="1"/>
        </p:nvPicPr>
        <p:blipFill>
          <a:blip r:embed="rId7" cstate="screen">
            <a:extLst>
              <a:ext uri="{28A0092B-C50C-407E-A947-70E740481C1C}">
                <a14:useLocalDpi xmlns:a14="http://schemas.microsoft.com/office/drawing/2010/main"/>
              </a:ext>
            </a:extLst>
          </a:blip>
          <a:srcRect/>
          <a:stretch/>
        </p:blipFill>
        <p:spPr>
          <a:xfrm>
            <a:off x="11346837" y="6197600"/>
            <a:ext cx="441682" cy="404565"/>
          </a:xfrm>
          <a:prstGeom prst="rect">
            <a:avLst/>
          </a:prstGeom>
        </p:spPr>
      </p:pic>
      <p:grpSp>
        <p:nvGrpSpPr>
          <p:cNvPr id="36" name="Group 35">
            <a:extLst>
              <a:ext uri="{FF2B5EF4-FFF2-40B4-BE49-F238E27FC236}">
                <a16:creationId xmlns:a16="http://schemas.microsoft.com/office/drawing/2014/main" id="{1CF3209E-D02E-E83C-A6A1-222BD4DB5D0A}"/>
              </a:ext>
            </a:extLst>
          </p:cNvPr>
          <p:cNvGrpSpPr/>
          <p:nvPr userDrawn="1"/>
        </p:nvGrpSpPr>
        <p:grpSpPr>
          <a:xfrm>
            <a:off x="9973062" y="6200775"/>
            <a:ext cx="1167425" cy="396875"/>
            <a:chOff x="9884636" y="6176814"/>
            <a:chExt cx="1311807" cy="445959"/>
          </a:xfrm>
        </p:grpSpPr>
        <p:pic>
          <p:nvPicPr>
            <p:cNvPr id="37" name="Picture 36" descr="Text&#10;&#10;Description automatically generated">
              <a:extLst>
                <a:ext uri="{FF2B5EF4-FFF2-40B4-BE49-F238E27FC236}">
                  <a16:creationId xmlns:a16="http://schemas.microsoft.com/office/drawing/2014/main" id="{529E60F3-F306-8B31-9340-AD0B50E4210D}"/>
                </a:ext>
              </a:extLst>
            </p:cNvPr>
            <p:cNvPicPr>
              <a:picLocks noChangeAspect="1"/>
            </p:cNvPicPr>
            <p:nvPr userDrawn="1"/>
          </p:nvPicPr>
          <p:blipFill>
            <a:blip r:embed="rId8" cstate="screen">
              <a:extLst>
                <a:ext uri="{28A0092B-C50C-407E-A947-70E740481C1C}">
                  <a14:useLocalDpi xmlns:a14="http://schemas.microsoft.com/office/drawing/2010/main"/>
                </a:ext>
              </a:extLst>
            </a:blip>
            <a:stretch>
              <a:fillRect/>
            </a:stretch>
          </p:blipFill>
          <p:spPr>
            <a:xfrm>
              <a:off x="9884636" y="6176814"/>
              <a:ext cx="633223" cy="445011"/>
            </a:xfrm>
            <a:prstGeom prst="rect">
              <a:avLst/>
            </a:prstGeom>
          </p:spPr>
        </p:pic>
        <p:grpSp>
          <p:nvGrpSpPr>
            <p:cNvPr id="38" name="Group 37">
              <a:extLst>
                <a:ext uri="{FF2B5EF4-FFF2-40B4-BE49-F238E27FC236}">
                  <a16:creationId xmlns:a16="http://schemas.microsoft.com/office/drawing/2014/main" id="{78125F58-613E-BE2F-CE6D-8BFC0995B5AC}"/>
                </a:ext>
              </a:extLst>
            </p:cNvPr>
            <p:cNvGrpSpPr/>
            <p:nvPr userDrawn="1"/>
          </p:nvGrpSpPr>
          <p:grpSpPr>
            <a:xfrm>
              <a:off x="10613828" y="6177609"/>
              <a:ext cx="582615" cy="445164"/>
              <a:chOff x="10672883" y="6177609"/>
              <a:chExt cx="582615" cy="445164"/>
            </a:xfrm>
          </p:grpSpPr>
          <p:sp>
            <p:nvSpPr>
              <p:cNvPr id="39" name="Freeform 5">
                <a:extLst>
                  <a:ext uri="{FF2B5EF4-FFF2-40B4-BE49-F238E27FC236}">
                    <a16:creationId xmlns:a16="http://schemas.microsoft.com/office/drawing/2014/main" id="{0091C5F4-61ED-3393-9304-92D2864F094C}"/>
                  </a:ext>
                </a:extLst>
              </p:cNvPr>
              <p:cNvSpPr>
                <a:spLocks/>
              </p:cNvSpPr>
              <p:nvPr/>
            </p:nvSpPr>
            <p:spPr bwMode="auto">
              <a:xfrm>
                <a:off x="10672883" y="6177609"/>
                <a:ext cx="582615" cy="445164"/>
              </a:xfrm>
              <a:custGeom>
                <a:avLst/>
                <a:gdLst>
                  <a:gd name="T0" fmla="*/ 657 w 657"/>
                  <a:gd name="T1" fmla="*/ 502 h 502"/>
                  <a:gd name="T2" fmla="*/ 0 w 657"/>
                  <a:gd name="T3" fmla="*/ 502 h 502"/>
                  <a:gd name="T4" fmla="*/ 0 w 657"/>
                  <a:gd name="T5" fmla="*/ 0 h 502"/>
                  <a:gd name="T6" fmla="*/ 657 w 657"/>
                  <a:gd name="T7" fmla="*/ 0 h 502"/>
                  <a:gd name="T8" fmla="*/ 657 w 657"/>
                  <a:gd name="T9" fmla="*/ 502 h 502"/>
                  <a:gd name="T10" fmla="*/ 657 w 657"/>
                  <a:gd name="T11" fmla="*/ 502 h 502"/>
                </a:gdLst>
                <a:ahLst/>
                <a:cxnLst>
                  <a:cxn ang="0">
                    <a:pos x="T0" y="T1"/>
                  </a:cxn>
                  <a:cxn ang="0">
                    <a:pos x="T2" y="T3"/>
                  </a:cxn>
                  <a:cxn ang="0">
                    <a:pos x="T4" y="T5"/>
                  </a:cxn>
                  <a:cxn ang="0">
                    <a:pos x="T6" y="T7"/>
                  </a:cxn>
                  <a:cxn ang="0">
                    <a:pos x="T8" y="T9"/>
                  </a:cxn>
                  <a:cxn ang="0">
                    <a:pos x="T10" y="T11"/>
                  </a:cxn>
                </a:cxnLst>
                <a:rect l="0" t="0" r="r" b="b"/>
                <a:pathLst>
                  <a:path w="657" h="502">
                    <a:moveTo>
                      <a:pt x="657" y="502"/>
                    </a:moveTo>
                    <a:lnTo>
                      <a:pt x="0" y="502"/>
                    </a:lnTo>
                    <a:lnTo>
                      <a:pt x="0" y="0"/>
                    </a:lnTo>
                    <a:lnTo>
                      <a:pt x="657" y="0"/>
                    </a:lnTo>
                    <a:lnTo>
                      <a:pt x="657" y="502"/>
                    </a:lnTo>
                    <a:lnTo>
                      <a:pt x="657" y="502"/>
                    </a:lnTo>
                    <a:close/>
                  </a:path>
                </a:pathLst>
              </a:custGeom>
              <a:solidFill>
                <a:srgbClr val="E41F1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Barlow" panose="00000500000000000000" pitchFamily="2" charset="0"/>
                  <a:ea typeface="+mn-ea"/>
                  <a:cs typeface="+mn-cs"/>
                </a:endParaRPr>
              </a:p>
            </p:txBody>
          </p:sp>
          <p:sp>
            <p:nvSpPr>
              <p:cNvPr id="40" name="Freeform 6">
                <a:extLst>
                  <a:ext uri="{FF2B5EF4-FFF2-40B4-BE49-F238E27FC236}">
                    <a16:creationId xmlns:a16="http://schemas.microsoft.com/office/drawing/2014/main" id="{45BEDA9B-A2AD-2517-4CD0-B03C62A88549}"/>
                  </a:ext>
                </a:extLst>
              </p:cNvPr>
              <p:cNvSpPr>
                <a:spLocks/>
              </p:cNvSpPr>
              <p:nvPr/>
            </p:nvSpPr>
            <p:spPr bwMode="auto">
              <a:xfrm>
                <a:off x="10899012" y="6338117"/>
                <a:ext cx="64735" cy="69169"/>
              </a:xfrm>
              <a:custGeom>
                <a:avLst/>
                <a:gdLst>
                  <a:gd name="T0" fmla="*/ 34 w 39"/>
                  <a:gd name="T1" fmla="*/ 14 h 41"/>
                  <a:gd name="T2" fmla="*/ 35 w 39"/>
                  <a:gd name="T3" fmla="*/ 13 h 41"/>
                  <a:gd name="T4" fmla="*/ 39 w 39"/>
                  <a:gd name="T5" fmla="*/ 3 h 41"/>
                  <a:gd name="T6" fmla="*/ 38 w 39"/>
                  <a:gd name="T7" fmla="*/ 1 h 41"/>
                  <a:gd name="T8" fmla="*/ 37 w 39"/>
                  <a:gd name="T9" fmla="*/ 2 h 41"/>
                  <a:gd name="T10" fmla="*/ 35 w 39"/>
                  <a:gd name="T11" fmla="*/ 4 h 41"/>
                  <a:gd name="T12" fmla="*/ 34 w 39"/>
                  <a:gd name="T13" fmla="*/ 3 h 41"/>
                  <a:gd name="T14" fmla="*/ 26 w 39"/>
                  <a:gd name="T15" fmla="*/ 0 h 41"/>
                  <a:gd name="T16" fmla="*/ 0 w 39"/>
                  <a:gd name="T17" fmla="*/ 28 h 41"/>
                  <a:gd name="T18" fmla="*/ 11 w 39"/>
                  <a:gd name="T19" fmla="*/ 40 h 41"/>
                  <a:gd name="T20" fmla="*/ 21 w 39"/>
                  <a:gd name="T21" fmla="*/ 38 h 41"/>
                  <a:gd name="T22" fmla="*/ 23 w 39"/>
                  <a:gd name="T23" fmla="*/ 37 h 41"/>
                  <a:gd name="T24" fmla="*/ 25 w 39"/>
                  <a:gd name="T25" fmla="*/ 40 h 41"/>
                  <a:gd name="T26" fmla="*/ 25 w 39"/>
                  <a:gd name="T27" fmla="*/ 41 h 41"/>
                  <a:gd name="T28" fmla="*/ 26 w 39"/>
                  <a:gd name="T29" fmla="*/ 40 h 41"/>
                  <a:gd name="T30" fmla="*/ 30 w 39"/>
                  <a:gd name="T31" fmla="*/ 29 h 41"/>
                  <a:gd name="T32" fmla="*/ 30 w 39"/>
                  <a:gd name="T33" fmla="*/ 28 h 41"/>
                  <a:gd name="T34" fmla="*/ 28 w 39"/>
                  <a:gd name="T35" fmla="*/ 29 h 41"/>
                  <a:gd name="T36" fmla="*/ 12 w 39"/>
                  <a:gd name="T37" fmla="*/ 38 h 41"/>
                  <a:gd name="T38" fmla="*/ 5 w 39"/>
                  <a:gd name="T39" fmla="*/ 29 h 41"/>
                  <a:gd name="T40" fmla="*/ 25 w 39"/>
                  <a:gd name="T41" fmla="*/ 2 h 41"/>
                  <a:gd name="T42" fmla="*/ 34 w 39"/>
                  <a:gd name="T43" fmla="*/ 11 h 41"/>
                  <a:gd name="T44" fmla="*/ 34 w 39"/>
                  <a:gd name="T45" fmla="*/ 13 h 41"/>
                  <a:gd name="T46" fmla="*/ 34 w 39"/>
                  <a:gd name="T47" fmla="*/ 14 h 41"/>
                  <a:gd name="T48" fmla="*/ 34 w 39"/>
                  <a:gd name="T49" fmla="*/ 14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39" h="41">
                    <a:moveTo>
                      <a:pt x="34" y="14"/>
                    </a:moveTo>
                    <a:cubicBezTo>
                      <a:pt x="35" y="14"/>
                      <a:pt x="35" y="13"/>
                      <a:pt x="35" y="13"/>
                    </a:cubicBezTo>
                    <a:cubicBezTo>
                      <a:pt x="39" y="3"/>
                      <a:pt x="39" y="3"/>
                      <a:pt x="39" y="3"/>
                    </a:cubicBezTo>
                    <a:cubicBezTo>
                      <a:pt x="39" y="2"/>
                      <a:pt x="39" y="1"/>
                      <a:pt x="38" y="1"/>
                    </a:cubicBezTo>
                    <a:cubicBezTo>
                      <a:pt x="38" y="1"/>
                      <a:pt x="38" y="1"/>
                      <a:pt x="37" y="2"/>
                    </a:cubicBezTo>
                    <a:cubicBezTo>
                      <a:pt x="37" y="3"/>
                      <a:pt x="36" y="4"/>
                      <a:pt x="35" y="4"/>
                    </a:cubicBezTo>
                    <a:cubicBezTo>
                      <a:pt x="35" y="4"/>
                      <a:pt x="35" y="4"/>
                      <a:pt x="34" y="3"/>
                    </a:cubicBezTo>
                    <a:cubicBezTo>
                      <a:pt x="32" y="0"/>
                      <a:pt x="29" y="0"/>
                      <a:pt x="26" y="0"/>
                    </a:cubicBezTo>
                    <a:cubicBezTo>
                      <a:pt x="12" y="0"/>
                      <a:pt x="0" y="14"/>
                      <a:pt x="0" y="28"/>
                    </a:cubicBezTo>
                    <a:cubicBezTo>
                      <a:pt x="0" y="36"/>
                      <a:pt x="4" y="40"/>
                      <a:pt x="11" y="40"/>
                    </a:cubicBezTo>
                    <a:cubicBezTo>
                      <a:pt x="14" y="40"/>
                      <a:pt x="17" y="40"/>
                      <a:pt x="21" y="38"/>
                    </a:cubicBezTo>
                    <a:cubicBezTo>
                      <a:pt x="22" y="38"/>
                      <a:pt x="23" y="37"/>
                      <a:pt x="23" y="37"/>
                    </a:cubicBezTo>
                    <a:cubicBezTo>
                      <a:pt x="24" y="37"/>
                      <a:pt x="24" y="38"/>
                      <a:pt x="25" y="40"/>
                    </a:cubicBezTo>
                    <a:cubicBezTo>
                      <a:pt x="25" y="41"/>
                      <a:pt x="25" y="41"/>
                      <a:pt x="25" y="41"/>
                    </a:cubicBezTo>
                    <a:cubicBezTo>
                      <a:pt x="26" y="41"/>
                      <a:pt x="26" y="41"/>
                      <a:pt x="26" y="40"/>
                    </a:cubicBezTo>
                    <a:cubicBezTo>
                      <a:pt x="30" y="29"/>
                      <a:pt x="30" y="29"/>
                      <a:pt x="30" y="29"/>
                    </a:cubicBezTo>
                    <a:cubicBezTo>
                      <a:pt x="31" y="28"/>
                      <a:pt x="30" y="28"/>
                      <a:pt x="30" y="28"/>
                    </a:cubicBezTo>
                    <a:cubicBezTo>
                      <a:pt x="29" y="28"/>
                      <a:pt x="29" y="28"/>
                      <a:pt x="28" y="29"/>
                    </a:cubicBezTo>
                    <a:cubicBezTo>
                      <a:pt x="25" y="34"/>
                      <a:pt x="18" y="38"/>
                      <a:pt x="12" y="38"/>
                    </a:cubicBezTo>
                    <a:cubicBezTo>
                      <a:pt x="7" y="38"/>
                      <a:pt x="5" y="34"/>
                      <a:pt x="5" y="29"/>
                    </a:cubicBezTo>
                    <a:cubicBezTo>
                      <a:pt x="5" y="17"/>
                      <a:pt x="16" y="2"/>
                      <a:pt x="25" y="2"/>
                    </a:cubicBezTo>
                    <a:cubicBezTo>
                      <a:pt x="30" y="2"/>
                      <a:pt x="34" y="5"/>
                      <a:pt x="34" y="11"/>
                    </a:cubicBezTo>
                    <a:cubicBezTo>
                      <a:pt x="34" y="11"/>
                      <a:pt x="34" y="12"/>
                      <a:pt x="34" y="13"/>
                    </a:cubicBezTo>
                    <a:cubicBezTo>
                      <a:pt x="34" y="13"/>
                      <a:pt x="34" y="14"/>
                      <a:pt x="34" y="14"/>
                    </a:cubicBezTo>
                    <a:cubicBezTo>
                      <a:pt x="34" y="14"/>
                      <a:pt x="34" y="14"/>
                      <a:pt x="34" y="1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Barlow" panose="00000500000000000000" pitchFamily="2" charset="0"/>
                  <a:ea typeface="+mn-ea"/>
                  <a:cs typeface="+mn-cs"/>
                </a:endParaRPr>
              </a:p>
            </p:txBody>
          </p:sp>
          <p:sp>
            <p:nvSpPr>
              <p:cNvPr id="41" name="Freeform 7">
                <a:extLst>
                  <a:ext uri="{FF2B5EF4-FFF2-40B4-BE49-F238E27FC236}">
                    <a16:creationId xmlns:a16="http://schemas.microsoft.com/office/drawing/2014/main" id="{F675F083-B229-F57B-375C-22B7C9107CB6}"/>
                  </a:ext>
                </a:extLst>
              </p:cNvPr>
              <p:cNvSpPr>
                <a:spLocks noEditPoints="1"/>
              </p:cNvSpPr>
              <p:nvPr/>
            </p:nvSpPr>
            <p:spPr bwMode="auto">
              <a:xfrm>
                <a:off x="10961086" y="6354965"/>
                <a:ext cx="38132" cy="50547"/>
              </a:xfrm>
              <a:custGeom>
                <a:avLst/>
                <a:gdLst>
                  <a:gd name="T0" fmla="*/ 16 w 23"/>
                  <a:gd name="T1" fmla="*/ 2 h 30"/>
                  <a:gd name="T2" fmla="*/ 20 w 23"/>
                  <a:gd name="T3" fmla="*/ 6 h 30"/>
                  <a:gd name="T4" fmla="*/ 7 w 23"/>
                  <a:gd name="T5" fmla="*/ 27 h 30"/>
                  <a:gd name="T6" fmla="*/ 4 w 23"/>
                  <a:gd name="T7" fmla="*/ 23 h 30"/>
                  <a:gd name="T8" fmla="*/ 16 w 23"/>
                  <a:gd name="T9" fmla="*/ 2 h 30"/>
                  <a:gd name="T10" fmla="*/ 16 w 23"/>
                  <a:gd name="T11" fmla="*/ 2 h 30"/>
                  <a:gd name="T12" fmla="*/ 16 w 23"/>
                  <a:gd name="T13" fmla="*/ 0 h 30"/>
                  <a:gd name="T14" fmla="*/ 0 w 23"/>
                  <a:gd name="T15" fmla="*/ 21 h 30"/>
                  <a:gd name="T16" fmla="*/ 7 w 23"/>
                  <a:gd name="T17" fmla="*/ 30 h 30"/>
                  <a:gd name="T18" fmla="*/ 23 w 23"/>
                  <a:gd name="T19" fmla="*/ 8 h 30"/>
                  <a:gd name="T20" fmla="*/ 16 w 23"/>
                  <a:gd name="T21" fmla="*/ 0 h 30"/>
                  <a:gd name="T22" fmla="*/ 16 w 23"/>
                  <a:gd name="T23" fmla="*/ 0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3" h="30">
                    <a:moveTo>
                      <a:pt x="16" y="2"/>
                    </a:moveTo>
                    <a:cubicBezTo>
                      <a:pt x="19" y="2"/>
                      <a:pt x="20" y="4"/>
                      <a:pt x="20" y="6"/>
                    </a:cubicBezTo>
                    <a:cubicBezTo>
                      <a:pt x="20" y="13"/>
                      <a:pt x="12" y="27"/>
                      <a:pt x="7" y="27"/>
                    </a:cubicBezTo>
                    <a:cubicBezTo>
                      <a:pt x="5" y="27"/>
                      <a:pt x="4" y="26"/>
                      <a:pt x="4" y="23"/>
                    </a:cubicBezTo>
                    <a:cubicBezTo>
                      <a:pt x="4" y="15"/>
                      <a:pt x="11" y="2"/>
                      <a:pt x="16" y="2"/>
                    </a:cubicBezTo>
                    <a:cubicBezTo>
                      <a:pt x="16" y="2"/>
                      <a:pt x="16" y="2"/>
                      <a:pt x="16" y="2"/>
                    </a:cubicBezTo>
                    <a:close/>
                    <a:moveTo>
                      <a:pt x="16" y="0"/>
                    </a:moveTo>
                    <a:cubicBezTo>
                      <a:pt x="7" y="0"/>
                      <a:pt x="0" y="10"/>
                      <a:pt x="0" y="21"/>
                    </a:cubicBezTo>
                    <a:cubicBezTo>
                      <a:pt x="0" y="26"/>
                      <a:pt x="2" y="30"/>
                      <a:pt x="7" y="30"/>
                    </a:cubicBezTo>
                    <a:cubicBezTo>
                      <a:pt x="16" y="30"/>
                      <a:pt x="23" y="18"/>
                      <a:pt x="23" y="8"/>
                    </a:cubicBezTo>
                    <a:cubicBezTo>
                      <a:pt x="23" y="4"/>
                      <a:pt x="21" y="0"/>
                      <a:pt x="16" y="0"/>
                    </a:cubicBezTo>
                    <a:cubicBezTo>
                      <a:pt x="16" y="0"/>
                      <a:pt x="16" y="0"/>
                      <a:pt x="16"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Barlow" panose="00000500000000000000" pitchFamily="2" charset="0"/>
                  <a:ea typeface="+mn-ea"/>
                  <a:cs typeface="+mn-cs"/>
                </a:endParaRPr>
              </a:p>
            </p:txBody>
          </p:sp>
          <p:sp>
            <p:nvSpPr>
              <p:cNvPr id="42" name="Freeform 8">
                <a:extLst>
                  <a:ext uri="{FF2B5EF4-FFF2-40B4-BE49-F238E27FC236}">
                    <a16:creationId xmlns:a16="http://schemas.microsoft.com/office/drawing/2014/main" id="{0F00FF09-8841-14AE-D2EF-F0082AB971D7}"/>
                  </a:ext>
                </a:extLst>
              </p:cNvPr>
              <p:cNvSpPr>
                <a:spLocks/>
              </p:cNvSpPr>
              <p:nvPr/>
            </p:nvSpPr>
            <p:spPr bwMode="auto">
              <a:xfrm>
                <a:off x="11000992" y="6338117"/>
                <a:ext cx="34585" cy="67395"/>
              </a:xfrm>
              <a:custGeom>
                <a:avLst/>
                <a:gdLst>
                  <a:gd name="T0" fmla="*/ 15 w 21"/>
                  <a:gd name="T1" fmla="*/ 3 h 40"/>
                  <a:gd name="T2" fmla="*/ 15 w 21"/>
                  <a:gd name="T3" fmla="*/ 3 h 40"/>
                  <a:gd name="T4" fmla="*/ 1 w 21"/>
                  <a:gd name="T5" fmla="*/ 36 h 40"/>
                  <a:gd name="T6" fmla="*/ 0 w 21"/>
                  <a:gd name="T7" fmla="*/ 38 h 40"/>
                  <a:gd name="T8" fmla="*/ 2 w 21"/>
                  <a:gd name="T9" fmla="*/ 40 h 40"/>
                  <a:gd name="T10" fmla="*/ 4 w 21"/>
                  <a:gd name="T11" fmla="*/ 40 h 40"/>
                  <a:gd name="T12" fmla="*/ 11 w 21"/>
                  <a:gd name="T13" fmla="*/ 35 h 40"/>
                  <a:gd name="T14" fmla="*/ 12 w 21"/>
                  <a:gd name="T15" fmla="*/ 34 h 40"/>
                  <a:gd name="T16" fmla="*/ 11 w 21"/>
                  <a:gd name="T17" fmla="*/ 33 h 40"/>
                  <a:gd name="T18" fmla="*/ 11 w 21"/>
                  <a:gd name="T19" fmla="*/ 33 h 40"/>
                  <a:gd name="T20" fmla="*/ 6 w 21"/>
                  <a:gd name="T21" fmla="*/ 36 h 40"/>
                  <a:gd name="T22" fmla="*/ 6 w 21"/>
                  <a:gd name="T23" fmla="*/ 37 h 40"/>
                  <a:gd name="T24" fmla="*/ 5 w 21"/>
                  <a:gd name="T25" fmla="*/ 36 h 40"/>
                  <a:gd name="T26" fmla="*/ 5 w 21"/>
                  <a:gd name="T27" fmla="*/ 36 h 40"/>
                  <a:gd name="T28" fmla="*/ 20 w 21"/>
                  <a:gd name="T29" fmla="*/ 1 h 40"/>
                  <a:gd name="T30" fmla="*/ 21 w 21"/>
                  <a:gd name="T31" fmla="*/ 0 h 40"/>
                  <a:gd name="T32" fmla="*/ 20 w 21"/>
                  <a:gd name="T33" fmla="*/ 0 h 40"/>
                  <a:gd name="T34" fmla="*/ 17 w 21"/>
                  <a:gd name="T35" fmla="*/ 0 h 40"/>
                  <a:gd name="T36" fmla="*/ 12 w 21"/>
                  <a:gd name="T37" fmla="*/ 0 h 40"/>
                  <a:gd name="T38" fmla="*/ 11 w 21"/>
                  <a:gd name="T39" fmla="*/ 1 h 40"/>
                  <a:gd name="T40" fmla="*/ 12 w 21"/>
                  <a:gd name="T41" fmla="*/ 2 h 40"/>
                  <a:gd name="T42" fmla="*/ 15 w 21"/>
                  <a:gd name="T43" fmla="*/ 2 h 40"/>
                  <a:gd name="T44" fmla="*/ 15 w 21"/>
                  <a:gd name="T45" fmla="*/ 3 h 40"/>
                  <a:gd name="T46" fmla="*/ 15 w 21"/>
                  <a:gd name="T47" fmla="*/ 3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1" h="40">
                    <a:moveTo>
                      <a:pt x="15" y="3"/>
                    </a:moveTo>
                    <a:cubicBezTo>
                      <a:pt x="15" y="3"/>
                      <a:pt x="15" y="3"/>
                      <a:pt x="15" y="3"/>
                    </a:cubicBezTo>
                    <a:cubicBezTo>
                      <a:pt x="10" y="14"/>
                      <a:pt x="5" y="25"/>
                      <a:pt x="1" y="36"/>
                    </a:cubicBezTo>
                    <a:cubicBezTo>
                      <a:pt x="1" y="37"/>
                      <a:pt x="0" y="38"/>
                      <a:pt x="0" y="38"/>
                    </a:cubicBezTo>
                    <a:cubicBezTo>
                      <a:pt x="0" y="39"/>
                      <a:pt x="1" y="40"/>
                      <a:pt x="2" y="40"/>
                    </a:cubicBezTo>
                    <a:cubicBezTo>
                      <a:pt x="3" y="40"/>
                      <a:pt x="3" y="40"/>
                      <a:pt x="4" y="40"/>
                    </a:cubicBezTo>
                    <a:cubicBezTo>
                      <a:pt x="7" y="39"/>
                      <a:pt x="9" y="37"/>
                      <a:pt x="11" y="35"/>
                    </a:cubicBezTo>
                    <a:cubicBezTo>
                      <a:pt x="12" y="35"/>
                      <a:pt x="12" y="34"/>
                      <a:pt x="12" y="34"/>
                    </a:cubicBezTo>
                    <a:cubicBezTo>
                      <a:pt x="12" y="33"/>
                      <a:pt x="12" y="33"/>
                      <a:pt x="11" y="33"/>
                    </a:cubicBezTo>
                    <a:cubicBezTo>
                      <a:pt x="11" y="33"/>
                      <a:pt x="11" y="33"/>
                      <a:pt x="11" y="33"/>
                    </a:cubicBezTo>
                    <a:cubicBezTo>
                      <a:pt x="10" y="34"/>
                      <a:pt x="8" y="35"/>
                      <a:pt x="6" y="36"/>
                    </a:cubicBezTo>
                    <a:cubicBezTo>
                      <a:pt x="6" y="36"/>
                      <a:pt x="6" y="37"/>
                      <a:pt x="6" y="37"/>
                    </a:cubicBezTo>
                    <a:cubicBezTo>
                      <a:pt x="5" y="37"/>
                      <a:pt x="5" y="37"/>
                      <a:pt x="5" y="36"/>
                    </a:cubicBezTo>
                    <a:cubicBezTo>
                      <a:pt x="5" y="36"/>
                      <a:pt x="5" y="36"/>
                      <a:pt x="5" y="36"/>
                    </a:cubicBezTo>
                    <a:cubicBezTo>
                      <a:pt x="20" y="1"/>
                      <a:pt x="20" y="1"/>
                      <a:pt x="20" y="1"/>
                    </a:cubicBezTo>
                    <a:cubicBezTo>
                      <a:pt x="21" y="1"/>
                      <a:pt x="21" y="0"/>
                      <a:pt x="21" y="0"/>
                    </a:cubicBezTo>
                    <a:cubicBezTo>
                      <a:pt x="21" y="0"/>
                      <a:pt x="20" y="0"/>
                      <a:pt x="20" y="0"/>
                    </a:cubicBezTo>
                    <a:cubicBezTo>
                      <a:pt x="19" y="0"/>
                      <a:pt x="18" y="0"/>
                      <a:pt x="17" y="0"/>
                    </a:cubicBezTo>
                    <a:cubicBezTo>
                      <a:pt x="16" y="0"/>
                      <a:pt x="14" y="0"/>
                      <a:pt x="12" y="0"/>
                    </a:cubicBezTo>
                    <a:cubicBezTo>
                      <a:pt x="12" y="0"/>
                      <a:pt x="11" y="1"/>
                      <a:pt x="11" y="1"/>
                    </a:cubicBezTo>
                    <a:cubicBezTo>
                      <a:pt x="11" y="1"/>
                      <a:pt x="12" y="2"/>
                      <a:pt x="12" y="2"/>
                    </a:cubicBezTo>
                    <a:cubicBezTo>
                      <a:pt x="13" y="2"/>
                      <a:pt x="14" y="2"/>
                      <a:pt x="15" y="2"/>
                    </a:cubicBezTo>
                    <a:cubicBezTo>
                      <a:pt x="15" y="2"/>
                      <a:pt x="15" y="2"/>
                      <a:pt x="15" y="3"/>
                    </a:cubicBezTo>
                    <a:cubicBezTo>
                      <a:pt x="15" y="3"/>
                      <a:pt x="15" y="3"/>
                      <a:pt x="15" y="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Barlow" panose="00000500000000000000" pitchFamily="2" charset="0"/>
                  <a:ea typeface="+mn-ea"/>
                  <a:cs typeface="+mn-cs"/>
                </a:endParaRPr>
              </a:p>
            </p:txBody>
          </p:sp>
          <p:sp>
            <p:nvSpPr>
              <p:cNvPr id="43" name="Freeform 9">
                <a:extLst>
                  <a:ext uri="{FF2B5EF4-FFF2-40B4-BE49-F238E27FC236}">
                    <a16:creationId xmlns:a16="http://schemas.microsoft.com/office/drawing/2014/main" id="{915A5D8B-6326-C95F-84D2-9B7BA5497425}"/>
                  </a:ext>
                </a:extLst>
              </p:cNvPr>
              <p:cNvSpPr>
                <a:spLocks/>
              </p:cNvSpPr>
              <p:nvPr/>
            </p:nvSpPr>
            <p:spPr bwMode="auto">
              <a:xfrm>
                <a:off x="11025822" y="6338117"/>
                <a:ext cx="34585" cy="67395"/>
              </a:xfrm>
              <a:custGeom>
                <a:avLst/>
                <a:gdLst>
                  <a:gd name="T0" fmla="*/ 15 w 21"/>
                  <a:gd name="T1" fmla="*/ 3 h 40"/>
                  <a:gd name="T2" fmla="*/ 15 w 21"/>
                  <a:gd name="T3" fmla="*/ 3 h 40"/>
                  <a:gd name="T4" fmla="*/ 1 w 21"/>
                  <a:gd name="T5" fmla="*/ 36 h 40"/>
                  <a:gd name="T6" fmla="*/ 0 w 21"/>
                  <a:gd name="T7" fmla="*/ 38 h 40"/>
                  <a:gd name="T8" fmla="*/ 2 w 21"/>
                  <a:gd name="T9" fmla="*/ 40 h 40"/>
                  <a:gd name="T10" fmla="*/ 5 w 21"/>
                  <a:gd name="T11" fmla="*/ 40 h 40"/>
                  <a:gd name="T12" fmla="*/ 12 w 21"/>
                  <a:gd name="T13" fmla="*/ 35 h 40"/>
                  <a:gd name="T14" fmla="*/ 12 w 21"/>
                  <a:gd name="T15" fmla="*/ 34 h 40"/>
                  <a:gd name="T16" fmla="*/ 12 w 21"/>
                  <a:gd name="T17" fmla="*/ 33 h 40"/>
                  <a:gd name="T18" fmla="*/ 11 w 21"/>
                  <a:gd name="T19" fmla="*/ 33 h 40"/>
                  <a:gd name="T20" fmla="*/ 7 w 21"/>
                  <a:gd name="T21" fmla="*/ 36 h 40"/>
                  <a:gd name="T22" fmla="*/ 6 w 21"/>
                  <a:gd name="T23" fmla="*/ 37 h 40"/>
                  <a:gd name="T24" fmla="*/ 6 w 21"/>
                  <a:gd name="T25" fmla="*/ 36 h 40"/>
                  <a:gd name="T26" fmla="*/ 6 w 21"/>
                  <a:gd name="T27" fmla="*/ 36 h 40"/>
                  <a:gd name="T28" fmla="*/ 21 w 21"/>
                  <a:gd name="T29" fmla="*/ 1 h 40"/>
                  <a:gd name="T30" fmla="*/ 21 w 21"/>
                  <a:gd name="T31" fmla="*/ 0 h 40"/>
                  <a:gd name="T32" fmla="*/ 20 w 21"/>
                  <a:gd name="T33" fmla="*/ 0 h 40"/>
                  <a:gd name="T34" fmla="*/ 17 w 21"/>
                  <a:gd name="T35" fmla="*/ 0 h 40"/>
                  <a:gd name="T36" fmla="*/ 12 w 21"/>
                  <a:gd name="T37" fmla="*/ 0 h 40"/>
                  <a:gd name="T38" fmla="*/ 12 w 21"/>
                  <a:gd name="T39" fmla="*/ 1 h 40"/>
                  <a:gd name="T40" fmla="*/ 12 w 21"/>
                  <a:gd name="T41" fmla="*/ 2 h 40"/>
                  <a:gd name="T42" fmla="*/ 15 w 21"/>
                  <a:gd name="T43" fmla="*/ 2 h 40"/>
                  <a:gd name="T44" fmla="*/ 15 w 21"/>
                  <a:gd name="T45" fmla="*/ 3 h 40"/>
                  <a:gd name="T46" fmla="*/ 15 w 21"/>
                  <a:gd name="T47" fmla="*/ 3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1" h="40">
                    <a:moveTo>
                      <a:pt x="15" y="3"/>
                    </a:moveTo>
                    <a:cubicBezTo>
                      <a:pt x="15" y="3"/>
                      <a:pt x="15" y="3"/>
                      <a:pt x="15" y="3"/>
                    </a:cubicBezTo>
                    <a:cubicBezTo>
                      <a:pt x="10" y="14"/>
                      <a:pt x="6" y="25"/>
                      <a:pt x="1" y="36"/>
                    </a:cubicBezTo>
                    <a:cubicBezTo>
                      <a:pt x="1" y="37"/>
                      <a:pt x="0" y="38"/>
                      <a:pt x="0" y="38"/>
                    </a:cubicBezTo>
                    <a:cubicBezTo>
                      <a:pt x="0" y="39"/>
                      <a:pt x="1" y="40"/>
                      <a:pt x="2" y="40"/>
                    </a:cubicBezTo>
                    <a:cubicBezTo>
                      <a:pt x="3" y="40"/>
                      <a:pt x="4" y="40"/>
                      <a:pt x="5" y="40"/>
                    </a:cubicBezTo>
                    <a:cubicBezTo>
                      <a:pt x="7" y="39"/>
                      <a:pt x="10" y="37"/>
                      <a:pt x="12" y="35"/>
                    </a:cubicBezTo>
                    <a:cubicBezTo>
                      <a:pt x="12" y="35"/>
                      <a:pt x="12" y="34"/>
                      <a:pt x="12" y="34"/>
                    </a:cubicBezTo>
                    <a:cubicBezTo>
                      <a:pt x="12" y="33"/>
                      <a:pt x="12" y="33"/>
                      <a:pt x="12" y="33"/>
                    </a:cubicBezTo>
                    <a:cubicBezTo>
                      <a:pt x="11" y="33"/>
                      <a:pt x="11" y="33"/>
                      <a:pt x="11" y="33"/>
                    </a:cubicBezTo>
                    <a:cubicBezTo>
                      <a:pt x="10" y="34"/>
                      <a:pt x="9" y="35"/>
                      <a:pt x="7" y="36"/>
                    </a:cubicBezTo>
                    <a:cubicBezTo>
                      <a:pt x="6" y="36"/>
                      <a:pt x="6" y="37"/>
                      <a:pt x="6" y="37"/>
                    </a:cubicBezTo>
                    <a:cubicBezTo>
                      <a:pt x="6" y="37"/>
                      <a:pt x="6" y="37"/>
                      <a:pt x="6" y="36"/>
                    </a:cubicBezTo>
                    <a:cubicBezTo>
                      <a:pt x="6" y="36"/>
                      <a:pt x="6" y="36"/>
                      <a:pt x="6" y="36"/>
                    </a:cubicBezTo>
                    <a:cubicBezTo>
                      <a:pt x="21" y="1"/>
                      <a:pt x="21" y="1"/>
                      <a:pt x="21" y="1"/>
                    </a:cubicBezTo>
                    <a:cubicBezTo>
                      <a:pt x="21" y="1"/>
                      <a:pt x="21" y="0"/>
                      <a:pt x="21" y="0"/>
                    </a:cubicBezTo>
                    <a:cubicBezTo>
                      <a:pt x="21" y="0"/>
                      <a:pt x="21" y="0"/>
                      <a:pt x="20" y="0"/>
                    </a:cubicBezTo>
                    <a:cubicBezTo>
                      <a:pt x="19" y="0"/>
                      <a:pt x="18" y="0"/>
                      <a:pt x="17" y="0"/>
                    </a:cubicBezTo>
                    <a:cubicBezTo>
                      <a:pt x="16" y="0"/>
                      <a:pt x="14" y="0"/>
                      <a:pt x="12" y="0"/>
                    </a:cubicBezTo>
                    <a:cubicBezTo>
                      <a:pt x="12" y="0"/>
                      <a:pt x="12" y="1"/>
                      <a:pt x="12" y="1"/>
                    </a:cubicBezTo>
                    <a:cubicBezTo>
                      <a:pt x="12" y="1"/>
                      <a:pt x="12" y="2"/>
                      <a:pt x="12" y="2"/>
                    </a:cubicBezTo>
                    <a:cubicBezTo>
                      <a:pt x="13" y="2"/>
                      <a:pt x="14" y="2"/>
                      <a:pt x="15" y="2"/>
                    </a:cubicBezTo>
                    <a:cubicBezTo>
                      <a:pt x="15" y="2"/>
                      <a:pt x="15" y="2"/>
                      <a:pt x="15" y="3"/>
                    </a:cubicBezTo>
                    <a:cubicBezTo>
                      <a:pt x="15" y="3"/>
                      <a:pt x="15" y="3"/>
                      <a:pt x="15" y="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Barlow" panose="00000500000000000000" pitchFamily="2" charset="0"/>
                  <a:ea typeface="+mn-ea"/>
                  <a:cs typeface="+mn-cs"/>
                </a:endParaRPr>
              </a:p>
            </p:txBody>
          </p:sp>
          <p:sp>
            <p:nvSpPr>
              <p:cNvPr id="44" name="Freeform 10">
                <a:extLst>
                  <a:ext uri="{FF2B5EF4-FFF2-40B4-BE49-F238E27FC236}">
                    <a16:creationId xmlns:a16="http://schemas.microsoft.com/office/drawing/2014/main" id="{F09AC471-29CE-4BDA-7A9B-3AE274CA8589}"/>
                  </a:ext>
                </a:extLst>
              </p:cNvPr>
              <p:cNvSpPr>
                <a:spLocks noEditPoints="1"/>
              </p:cNvSpPr>
              <p:nvPr/>
            </p:nvSpPr>
            <p:spPr bwMode="auto">
              <a:xfrm>
                <a:off x="11055972" y="6354965"/>
                <a:ext cx="39905" cy="50547"/>
              </a:xfrm>
              <a:custGeom>
                <a:avLst/>
                <a:gdLst>
                  <a:gd name="T0" fmla="*/ 14 w 24"/>
                  <a:gd name="T1" fmla="*/ 12 h 30"/>
                  <a:gd name="T2" fmla="*/ 7 w 24"/>
                  <a:gd name="T3" fmla="*/ 14 h 30"/>
                  <a:gd name="T4" fmla="*/ 13 w 24"/>
                  <a:gd name="T5" fmla="*/ 6 h 30"/>
                  <a:gd name="T6" fmla="*/ 18 w 24"/>
                  <a:gd name="T7" fmla="*/ 3 h 30"/>
                  <a:gd name="T8" fmla="*/ 20 w 24"/>
                  <a:gd name="T9" fmla="*/ 5 h 30"/>
                  <a:gd name="T10" fmla="*/ 14 w 24"/>
                  <a:gd name="T11" fmla="*/ 12 h 30"/>
                  <a:gd name="T12" fmla="*/ 14 w 24"/>
                  <a:gd name="T13" fmla="*/ 12 h 30"/>
                  <a:gd name="T14" fmla="*/ 17 w 24"/>
                  <a:gd name="T15" fmla="*/ 24 h 30"/>
                  <a:gd name="T16" fmla="*/ 18 w 24"/>
                  <a:gd name="T17" fmla="*/ 23 h 30"/>
                  <a:gd name="T18" fmla="*/ 17 w 24"/>
                  <a:gd name="T19" fmla="*/ 22 h 30"/>
                  <a:gd name="T20" fmla="*/ 16 w 24"/>
                  <a:gd name="T21" fmla="*/ 22 h 30"/>
                  <a:gd name="T22" fmla="*/ 8 w 24"/>
                  <a:gd name="T23" fmla="*/ 27 h 30"/>
                  <a:gd name="T24" fmla="*/ 4 w 24"/>
                  <a:gd name="T25" fmla="*/ 22 h 30"/>
                  <a:gd name="T26" fmla="*/ 6 w 24"/>
                  <a:gd name="T27" fmla="*/ 16 h 30"/>
                  <a:gd name="T28" fmla="*/ 14 w 24"/>
                  <a:gd name="T29" fmla="*/ 15 h 30"/>
                  <a:gd name="T30" fmla="*/ 24 w 24"/>
                  <a:gd name="T31" fmla="*/ 5 h 30"/>
                  <a:gd name="T32" fmla="*/ 19 w 24"/>
                  <a:gd name="T33" fmla="*/ 0 h 30"/>
                  <a:gd name="T34" fmla="*/ 0 w 24"/>
                  <a:gd name="T35" fmla="*/ 23 h 30"/>
                  <a:gd name="T36" fmla="*/ 6 w 24"/>
                  <a:gd name="T37" fmla="*/ 30 h 30"/>
                  <a:gd name="T38" fmla="*/ 17 w 24"/>
                  <a:gd name="T39" fmla="*/ 24 h 30"/>
                  <a:gd name="T40" fmla="*/ 17 w 24"/>
                  <a:gd name="T41" fmla="*/ 24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4" h="30">
                    <a:moveTo>
                      <a:pt x="14" y="12"/>
                    </a:moveTo>
                    <a:cubicBezTo>
                      <a:pt x="11" y="13"/>
                      <a:pt x="9" y="14"/>
                      <a:pt x="7" y="14"/>
                    </a:cubicBezTo>
                    <a:cubicBezTo>
                      <a:pt x="9" y="11"/>
                      <a:pt x="11" y="8"/>
                      <a:pt x="13" y="6"/>
                    </a:cubicBezTo>
                    <a:cubicBezTo>
                      <a:pt x="14" y="4"/>
                      <a:pt x="16" y="3"/>
                      <a:pt x="18" y="3"/>
                    </a:cubicBezTo>
                    <a:cubicBezTo>
                      <a:pt x="20" y="3"/>
                      <a:pt x="20" y="4"/>
                      <a:pt x="20" y="5"/>
                    </a:cubicBezTo>
                    <a:cubicBezTo>
                      <a:pt x="20" y="9"/>
                      <a:pt x="17" y="11"/>
                      <a:pt x="14" y="12"/>
                    </a:cubicBezTo>
                    <a:cubicBezTo>
                      <a:pt x="14" y="12"/>
                      <a:pt x="14" y="12"/>
                      <a:pt x="14" y="12"/>
                    </a:cubicBezTo>
                    <a:close/>
                    <a:moveTo>
                      <a:pt x="17" y="24"/>
                    </a:moveTo>
                    <a:cubicBezTo>
                      <a:pt x="18" y="23"/>
                      <a:pt x="18" y="23"/>
                      <a:pt x="18" y="23"/>
                    </a:cubicBezTo>
                    <a:cubicBezTo>
                      <a:pt x="18" y="22"/>
                      <a:pt x="17" y="22"/>
                      <a:pt x="17" y="22"/>
                    </a:cubicBezTo>
                    <a:cubicBezTo>
                      <a:pt x="17" y="22"/>
                      <a:pt x="16" y="22"/>
                      <a:pt x="16" y="22"/>
                    </a:cubicBezTo>
                    <a:cubicBezTo>
                      <a:pt x="14" y="24"/>
                      <a:pt x="12" y="27"/>
                      <a:pt x="8" y="27"/>
                    </a:cubicBezTo>
                    <a:cubicBezTo>
                      <a:pt x="6" y="27"/>
                      <a:pt x="4" y="25"/>
                      <a:pt x="4" y="22"/>
                    </a:cubicBezTo>
                    <a:cubicBezTo>
                      <a:pt x="4" y="20"/>
                      <a:pt x="5" y="18"/>
                      <a:pt x="6" y="16"/>
                    </a:cubicBezTo>
                    <a:cubicBezTo>
                      <a:pt x="8" y="16"/>
                      <a:pt x="12" y="15"/>
                      <a:pt x="14" y="15"/>
                    </a:cubicBezTo>
                    <a:cubicBezTo>
                      <a:pt x="21" y="12"/>
                      <a:pt x="24" y="9"/>
                      <a:pt x="24" y="5"/>
                    </a:cubicBezTo>
                    <a:cubicBezTo>
                      <a:pt x="24" y="2"/>
                      <a:pt x="22" y="0"/>
                      <a:pt x="19" y="0"/>
                    </a:cubicBezTo>
                    <a:cubicBezTo>
                      <a:pt x="11" y="0"/>
                      <a:pt x="0" y="12"/>
                      <a:pt x="0" y="23"/>
                    </a:cubicBezTo>
                    <a:cubicBezTo>
                      <a:pt x="0" y="27"/>
                      <a:pt x="2" y="30"/>
                      <a:pt x="6" y="30"/>
                    </a:cubicBezTo>
                    <a:cubicBezTo>
                      <a:pt x="11" y="30"/>
                      <a:pt x="14" y="27"/>
                      <a:pt x="17" y="24"/>
                    </a:cubicBezTo>
                    <a:cubicBezTo>
                      <a:pt x="17" y="24"/>
                      <a:pt x="17" y="24"/>
                      <a:pt x="17" y="2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Barlow" panose="00000500000000000000" pitchFamily="2" charset="0"/>
                  <a:ea typeface="+mn-ea"/>
                  <a:cs typeface="+mn-cs"/>
                </a:endParaRPr>
              </a:p>
            </p:txBody>
          </p:sp>
          <p:sp>
            <p:nvSpPr>
              <p:cNvPr id="45" name="Freeform 11">
                <a:extLst>
                  <a:ext uri="{FF2B5EF4-FFF2-40B4-BE49-F238E27FC236}">
                    <a16:creationId xmlns:a16="http://schemas.microsoft.com/office/drawing/2014/main" id="{1EFC98C9-12EA-C5DD-10AC-2A7A9E2063AC}"/>
                  </a:ext>
                </a:extLst>
              </p:cNvPr>
              <p:cNvSpPr>
                <a:spLocks noEditPoints="1"/>
              </p:cNvSpPr>
              <p:nvPr/>
            </p:nvSpPr>
            <p:spPr bwMode="auto">
              <a:xfrm>
                <a:off x="11139329" y="6354965"/>
                <a:ext cx="41679" cy="50547"/>
              </a:xfrm>
              <a:custGeom>
                <a:avLst/>
                <a:gdLst>
                  <a:gd name="T0" fmla="*/ 14 w 25"/>
                  <a:gd name="T1" fmla="*/ 12 h 30"/>
                  <a:gd name="T2" fmla="*/ 7 w 25"/>
                  <a:gd name="T3" fmla="*/ 14 h 30"/>
                  <a:gd name="T4" fmla="*/ 13 w 25"/>
                  <a:gd name="T5" fmla="*/ 6 h 30"/>
                  <a:gd name="T6" fmla="*/ 18 w 25"/>
                  <a:gd name="T7" fmla="*/ 3 h 30"/>
                  <a:gd name="T8" fmla="*/ 21 w 25"/>
                  <a:gd name="T9" fmla="*/ 5 h 30"/>
                  <a:gd name="T10" fmla="*/ 14 w 25"/>
                  <a:gd name="T11" fmla="*/ 12 h 30"/>
                  <a:gd name="T12" fmla="*/ 14 w 25"/>
                  <a:gd name="T13" fmla="*/ 12 h 30"/>
                  <a:gd name="T14" fmla="*/ 18 w 25"/>
                  <a:gd name="T15" fmla="*/ 24 h 30"/>
                  <a:gd name="T16" fmla="*/ 18 w 25"/>
                  <a:gd name="T17" fmla="*/ 23 h 30"/>
                  <a:gd name="T18" fmla="*/ 17 w 25"/>
                  <a:gd name="T19" fmla="*/ 22 h 30"/>
                  <a:gd name="T20" fmla="*/ 16 w 25"/>
                  <a:gd name="T21" fmla="*/ 22 h 30"/>
                  <a:gd name="T22" fmla="*/ 9 w 25"/>
                  <a:gd name="T23" fmla="*/ 27 h 30"/>
                  <a:gd name="T24" fmla="*/ 5 w 25"/>
                  <a:gd name="T25" fmla="*/ 22 h 30"/>
                  <a:gd name="T26" fmla="*/ 6 w 25"/>
                  <a:gd name="T27" fmla="*/ 16 h 30"/>
                  <a:gd name="T28" fmla="*/ 14 w 25"/>
                  <a:gd name="T29" fmla="*/ 15 h 30"/>
                  <a:gd name="T30" fmla="*/ 25 w 25"/>
                  <a:gd name="T31" fmla="*/ 5 h 30"/>
                  <a:gd name="T32" fmla="*/ 20 w 25"/>
                  <a:gd name="T33" fmla="*/ 0 h 30"/>
                  <a:gd name="T34" fmla="*/ 0 w 25"/>
                  <a:gd name="T35" fmla="*/ 23 h 30"/>
                  <a:gd name="T36" fmla="*/ 6 w 25"/>
                  <a:gd name="T37" fmla="*/ 30 h 30"/>
                  <a:gd name="T38" fmla="*/ 18 w 25"/>
                  <a:gd name="T39" fmla="*/ 24 h 30"/>
                  <a:gd name="T40" fmla="*/ 18 w 25"/>
                  <a:gd name="T41" fmla="*/ 24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5" h="30">
                    <a:moveTo>
                      <a:pt x="14" y="12"/>
                    </a:moveTo>
                    <a:cubicBezTo>
                      <a:pt x="11" y="13"/>
                      <a:pt x="9" y="14"/>
                      <a:pt x="7" y="14"/>
                    </a:cubicBezTo>
                    <a:cubicBezTo>
                      <a:pt x="9" y="11"/>
                      <a:pt x="11" y="8"/>
                      <a:pt x="13" y="6"/>
                    </a:cubicBezTo>
                    <a:cubicBezTo>
                      <a:pt x="14" y="4"/>
                      <a:pt x="16" y="3"/>
                      <a:pt x="18" y="3"/>
                    </a:cubicBezTo>
                    <a:cubicBezTo>
                      <a:pt x="20" y="3"/>
                      <a:pt x="21" y="4"/>
                      <a:pt x="21" y="5"/>
                    </a:cubicBezTo>
                    <a:cubicBezTo>
                      <a:pt x="21" y="9"/>
                      <a:pt x="18" y="11"/>
                      <a:pt x="14" y="12"/>
                    </a:cubicBezTo>
                    <a:cubicBezTo>
                      <a:pt x="14" y="12"/>
                      <a:pt x="14" y="12"/>
                      <a:pt x="14" y="12"/>
                    </a:cubicBezTo>
                    <a:close/>
                    <a:moveTo>
                      <a:pt x="18" y="24"/>
                    </a:moveTo>
                    <a:cubicBezTo>
                      <a:pt x="18" y="23"/>
                      <a:pt x="18" y="23"/>
                      <a:pt x="18" y="23"/>
                    </a:cubicBezTo>
                    <a:cubicBezTo>
                      <a:pt x="18" y="22"/>
                      <a:pt x="18" y="22"/>
                      <a:pt x="17" y="22"/>
                    </a:cubicBezTo>
                    <a:cubicBezTo>
                      <a:pt x="17" y="22"/>
                      <a:pt x="17" y="22"/>
                      <a:pt x="16" y="22"/>
                    </a:cubicBezTo>
                    <a:cubicBezTo>
                      <a:pt x="15" y="24"/>
                      <a:pt x="12" y="27"/>
                      <a:pt x="9" y="27"/>
                    </a:cubicBezTo>
                    <a:cubicBezTo>
                      <a:pt x="6" y="27"/>
                      <a:pt x="5" y="25"/>
                      <a:pt x="5" y="22"/>
                    </a:cubicBezTo>
                    <a:cubicBezTo>
                      <a:pt x="5" y="20"/>
                      <a:pt x="6" y="18"/>
                      <a:pt x="6" y="16"/>
                    </a:cubicBezTo>
                    <a:cubicBezTo>
                      <a:pt x="8" y="16"/>
                      <a:pt x="12" y="15"/>
                      <a:pt x="14" y="15"/>
                    </a:cubicBezTo>
                    <a:cubicBezTo>
                      <a:pt x="21" y="12"/>
                      <a:pt x="25" y="9"/>
                      <a:pt x="25" y="5"/>
                    </a:cubicBezTo>
                    <a:cubicBezTo>
                      <a:pt x="25" y="2"/>
                      <a:pt x="23" y="0"/>
                      <a:pt x="20" y="0"/>
                    </a:cubicBezTo>
                    <a:cubicBezTo>
                      <a:pt x="11" y="0"/>
                      <a:pt x="0" y="12"/>
                      <a:pt x="0" y="23"/>
                    </a:cubicBezTo>
                    <a:cubicBezTo>
                      <a:pt x="0" y="27"/>
                      <a:pt x="2" y="30"/>
                      <a:pt x="6" y="30"/>
                    </a:cubicBezTo>
                    <a:cubicBezTo>
                      <a:pt x="11" y="30"/>
                      <a:pt x="15" y="27"/>
                      <a:pt x="18" y="24"/>
                    </a:cubicBezTo>
                    <a:cubicBezTo>
                      <a:pt x="18" y="24"/>
                      <a:pt x="18" y="24"/>
                      <a:pt x="18" y="2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Barlow" panose="00000500000000000000" pitchFamily="2" charset="0"/>
                  <a:ea typeface="+mn-ea"/>
                  <a:cs typeface="+mn-cs"/>
                </a:endParaRPr>
              </a:p>
            </p:txBody>
          </p:sp>
          <p:sp>
            <p:nvSpPr>
              <p:cNvPr id="46" name="Freeform 12">
                <a:extLst>
                  <a:ext uri="{FF2B5EF4-FFF2-40B4-BE49-F238E27FC236}">
                    <a16:creationId xmlns:a16="http://schemas.microsoft.com/office/drawing/2014/main" id="{6A022F43-1603-D016-176A-2B54DD4ECC78}"/>
                  </a:ext>
                </a:extLst>
              </p:cNvPr>
              <p:cNvSpPr>
                <a:spLocks noEditPoints="1"/>
              </p:cNvSpPr>
              <p:nvPr/>
            </p:nvSpPr>
            <p:spPr bwMode="auto">
              <a:xfrm>
                <a:off x="11085236" y="6354965"/>
                <a:ext cx="60301" cy="67395"/>
              </a:xfrm>
              <a:custGeom>
                <a:avLst/>
                <a:gdLst>
                  <a:gd name="T0" fmla="*/ 13 w 36"/>
                  <a:gd name="T1" fmla="*/ 38 h 40"/>
                  <a:gd name="T2" fmla="*/ 5 w 36"/>
                  <a:gd name="T3" fmla="*/ 33 h 40"/>
                  <a:gd name="T4" fmla="*/ 12 w 36"/>
                  <a:gd name="T5" fmla="*/ 27 h 40"/>
                  <a:gd name="T6" fmla="*/ 17 w 36"/>
                  <a:gd name="T7" fmla="*/ 30 h 40"/>
                  <a:gd name="T8" fmla="*/ 20 w 36"/>
                  <a:gd name="T9" fmla="*/ 33 h 40"/>
                  <a:gd name="T10" fmla="*/ 13 w 36"/>
                  <a:gd name="T11" fmla="*/ 38 h 40"/>
                  <a:gd name="T12" fmla="*/ 13 w 36"/>
                  <a:gd name="T13" fmla="*/ 38 h 40"/>
                  <a:gd name="T14" fmla="*/ 18 w 36"/>
                  <a:gd name="T15" fmla="*/ 16 h 40"/>
                  <a:gd name="T16" fmla="*/ 15 w 36"/>
                  <a:gd name="T17" fmla="*/ 13 h 40"/>
                  <a:gd name="T18" fmla="*/ 17 w 36"/>
                  <a:gd name="T19" fmla="*/ 7 h 40"/>
                  <a:gd name="T20" fmla="*/ 24 w 36"/>
                  <a:gd name="T21" fmla="*/ 2 h 40"/>
                  <a:gd name="T22" fmla="*/ 26 w 36"/>
                  <a:gd name="T23" fmla="*/ 5 h 40"/>
                  <a:gd name="T24" fmla="*/ 24 w 36"/>
                  <a:gd name="T25" fmla="*/ 11 h 40"/>
                  <a:gd name="T26" fmla="*/ 18 w 36"/>
                  <a:gd name="T27" fmla="*/ 16 h 40"/>
                  <a:gd name="T28" fmla="*/ 18 w 36"/>
                  <a:gd name="T29" fmla="*/ 16 h 40"/>
                  <a:gd name="T30" fmla="*/ 30 w 36"/>
                  <a:gd name="T31" fmla="*/ 7 h 40"/>
                  <a:gd name="T32" fmla="*/ 30 w 36"/>
                  <a:gd name="T33" fmla="*/ 4 h 40"/>
                  <a:gd name="T34" fmla="*/ 31 w 36"/>
                  <a:gd name="T35" fmla="*/ 3 h 40"/>
                  <a:gd name="T36" fmla="*/ 35 w 36"/>
                  <a:gd name="T37" fmla="*/ 3 h 40"/>
                  <a:gd name="T38" fmla="*/ 36 w 36"/>
                  <a:gd name="T39" fmla="*/ 2 h 40"/>
                  <a:gd name="T40" fmla="*/ 34 w 36"/>
                  <a:gd name="T41" fmla="*/ 0 h 40"/>
                  <a:gd name="T42" fmla="*/ 30 w 36"/>
                  <a:gd name="T43" fmla="*/ 1 h 40"/>
                  <a:gd name="T44" fmla="*/ 29 w 36"/>
                  <a:gd name="T45" fmla="*/ 2 h 40"/>
                  <a:gd name="T46" fmla="*/ 28 w 36"/>
                  <a:gd name="T47" fmla="*/ 1 h 40"/>
                  <a:gd name="T48" fmla="*/ 23 w 36"/>
                  <a:gd name="T49" fmla="*/ 0 h 40"/>
                  <a:gd name="T50" fmla="*/ 14 w 36"/>
                  <a:gd name="T51" fmla="*/ 5 h 40"/>
                  <a:gd name="T52" fmla="*/ 11 w 36"/>
                  <a:gd name="T53" fmla="*/ 12 h 40"/>
                  <a:gd name="T54" fmla="*/ 12 w 36"/>
                  <a:gd name="T55" fmla="*/ 16 h 40"/>
                  <a:gd name="T56" fmla="*/ 13 w 36"/>
                  <a:gd name="T57" fmla="*/ 16 h 40"/>
                  <a:gd name="T58" fmla="*/ 11 w 36"/>
                  <a:gd name="T59" fmla="*/ 17 h 40"/>
                  <a:gd name="T60" fmla="*/ 7 w 36"/>
                  <a:gd name="T61" fmla="*/ 21 h 40"/>
                  <a:gd name="T62" fmla="*/ 10 w 36"/>
                  <a:gd name="T63" fmla="*/ 26 h 40"/>
                  <a:gd name="T64" fmla="*/ 0 w 36"/>
                  <a:gd name="T65" fmla="*/ 33 h 40"/>
                  <a:gd name="T66" fmla="*/ 13 w 36"/>
                  <a:gd name="T67" fmla="*/ 40 h 40"/>
                  <a:gd name="T68" fmla="*/ 25 w 36"/>
                  <a:gd name="T69" fmla="*/ 32 h 40"/>
                  <a:gd name="T70" fmla="*/ 18 w 36"/>
                  <a:gd name="T71" fmla="*/ 25 h 40"/>
                  <a:gd name="T72" fmla="*/ 11 w 36"/>
                  <a:gd name="T73" fmla="*/ 20 h 40"/>
                  <a:gd name="T74" fmla="*/ 14 w 36"/>
                  <a:gd name="T75" fmla="*/ 18 h 40"/>
                  <a:gd name="T76" fmla="*/ 18 w 36"/>
                  <a:gd name="T77" fmla="*/ 19 h 40"/>
                  <a:gd name="T78" fmla="*/ 29 w 36"/>
                  <a:gd name="T79" fmla="*/ 12 h 40"/>
                  <a:gd name="T80" fmla="*/ 30 w 36"/>
                  <a:gd name="T81" fmla="*/ 7 h 40"/>
                  <a:gd name="T82" fmla="*/ 30 w 36"/>
                  <a:gd name="T83" fmla="*/ 7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36" h="40">
                    <a:moveTo>
                      <a:pt x="13" y="38"/>
                    </a:moveTo>
                    <a:cubicBezTo>
                      <a:pt x="8" y="38"/>
                      <a:pt x="5" y="35"/>
                      <a:pt x="5" y="33"/>
                    </a:cubicBezTo>
                    <a:cubicBezTo>
                      <a:pt x="5" y="30"/>
                      <a:pt x="8" y="28"/>
                      <a:pt x="12" y="27"/>
                    </a:cubicBezTo>
                    <a:cubicBezTo>
                      <a:pt x="13" y="28"/>
                      <a:pt x="15" y="29"/>
                      <a:pt x="17" y="30"/>
                    </a:cubicBezTo>
                    <a:cubicBezTo>
                      <a:pt x="19" y="31"/>
                      <a:pt x="20" y="32"/>
                      <a:pt x="20" y="33"/>
                    </a:cubicBezTo>
                    <a:cubicBezTo>
                      <a:pt x="20" y="36"/>
                      <a:pt x="17" y="38"/>
                      <a:pt x="13" y="38"/>
                    </a:cubicBezTo>
                    <a:cubicBezTo>
                      <a:pt x="13" y="38"/>
                      <a:pt x="13" y="38"/>
                      <a:pt x="13" y="38"/>
                    </a:cubicBezTo>
                    <a:close/>
                    <a:moveTo>
                      <a:pt x="18" y="16"/>
                    </a:moveTo>
                    <a:cubicBezTo>
                      <a:pt x="16" y="16"/>
                      <a:pt x="15" y="15"/>
                      <a:pt x="15" y="13"/>
                    </a:cubicBezTo>
                    <a:cubicBezTo>
                      <a:pt x="15" y="12"/>
                      <a:pt x="16" y="10"/>
                      <a:pt x="17" y="7"/>
                    </a:cubicBezTo>
                    <a:cubicBezTo>
                      <a:pt x="19" y="4"/>
                      <a:pt x="21" y="2"/>
                      <a:pt x="24" y="2"/>
                    </a:cubicBezTo>
                    <a:cubicBezTo>
                      <a:pt x="25" y="2"/>
                      <a:pt x="26" y="3"/>
                      <a:pt x="26" y="5"/>
                    </a:cubicBezTo>
                    <a:cubicBezTo>
                      <a:pt x="26" y="6"/>
                      <a:pt x="26" y="9"/>
                      <a:pt x="24" y="11"/>
                    </a:cubicBezTo>
                    <a:cubicBezTo>
                      <a:pt x="22" y="16"/>
                      <a:pt x="19" y="16"/>
                      <a:pt x="18" y="16"/>
                    </a:cubicBezTo>
                    <a:cubicBezTo>
                      <a:pt x="18" y="16"/>
                      <a:pt x="18" y="16"/>
                      <a:pt x="18" y="16"/>
                    </a:cubicBezTo>
                    <a:close/>
                    <a:moveTo>
                      <a:pt x="30" y="7"/>
                    </a:moveTo>
                    <a:cubicBezTo>
                      <a:pt x="30" y="5"/>
                      <a:pt x="30" y="4"/>
                      <a:pt x="30" y="4"/>
                    </a:cubicBezTo>
                    <a:cubicBezTo>
                      <a:pt x="30" y="3"/>
                      <a:pt x="30" y="3"/>
                      <a:pt x="31" y="3"/>
                    </a:cubicBezTo>
                    <a:cubicBezTo>
                      <a:pt x="33" y="3"/>
                      <a:pt x="34" y="3"/>
                      <a:pt x="35" y="3"/>
                    </a:cubicBezTo>
                    <a:cubicBezTo>
                      <a:pt x="36" y="3"/>
                      <a:pt x="36" y="3"/>
                      <a:pt x="36" y="2"/>
                    </a:cubicBezTo>
                    <a:cubicBezTo>
                      <a:pt x="36" y="0"/>
                      <a:pt x="36" y="0"/>
                      <a:pt x="34" y="0"/>
                    </a:cubicBezTo>
                    <a:cubicBezTo>
                      <a:pt x="33" y="0"/>
                      <a:pt x="32" y="0"/>
                      <a:pt x="30" y="1"/>
                    </a:cubicBezTo>
                    <a:cubicBezTo>
                      <a:pt x="30" y="1"/>
                      <a:pt x="29" y="2"/>
                      <a:pt x="29" y="2"/>
                    </a:cubicBezTo>
                    <a:cubicBezTo>
                      <a:pt x="29" y="2"/>
                      <a:pt x="28" y="2"/>
                      <a:pt x="28" y="1"/>
                    </a:cubicBezTo>
                    <a:cubicBezTo>
                      <a:pt x="27" y="1"/>
                      <a:pt x="26" y="0"/>
                      <a:pt x="23" y="0"/>
                    </a:cubicBezTo>
                    <a:cubicBezTo>
                      <a:pt x="20" y="0"/>
                      <a:pt x="16" y="2"/>
                      <a:pt x="14" y="5"/>
                    </a:cubicBezTo>
                    <a:cubicBezTo>
                      <a:pt x="12" y="8"/>
                      <a:pt x="11" y="10"/>
                      <a:pt x="11" y="12"/>
                    </a:cubicBezTo>
                    <a:cubicBezTo>
                      <a:pt x="11" y="13"/>
                      <a:pt x="12" y="15"/>
                      <a:pt x="12" y="16"/>
                    </a:cubicBezTo>
                    <a:cubicBezTo>
                      <a:pt x="13" y="16"/>
                      <a:pt x="13" y="16"/>
                      <a:pt x="13" y="16"/>
                    </a:cubicBezTo>
                    <a:cubicBezTo>
                      <a:pt x="13" y="17"/>
                      <a:pt x="12" y="17"/>
                      <a:pt x="11" y="17"/>
                    </a:cubicBezTo>
                    <a:cubicBezTo>
                      <a:pt x="9" y="17"/>
                      <a:pt x="7" y="19"/>
                      <a:pt x="7" y="21"/>
                    </a:cubicBezTo>
                    <a:cubicBezTo>
                      <a:pt x="7" y="23"/>
                      <a:pt x="8" y="24"/>
                      <a:pt x="10" y="26"/>
                    </a:cubicBezTo>
                    <a:cubicBezTo>
                      <a:pt x="6" y="27"/>
                      <a:pt x="0" y="29"/>
                      <a:pt x="0" y="33"/>
                    </a:cubicBezTo>
                    <a:cubicBezTo>
                      <a:pt x="0" y="37"/>
                      <a:pt x="5" y="40"/>
                      <a:pt x="13" y="40"/>
                    </a:cubicBezTo>
                    <a:cubicBezTo>
                      <a:pt x="20" y="40"/>
                      <a:pt x="25" y="37"/>
                      <a:pt x="25" y="32"/>
                    </a:cubicBezTo>
                    <a:cubicBezTo>
                      <a:pt x="25" y="30"/>
                      <a:pt x="22" y="27"/>
                      <a:pt x="18" y="25"/>
                    </a:cubicBezTo>
                    <a:cubicBezTo>
                      <a:pt x="14" y="23"/>
                      <a:pt x="11" y="22"/>
                      <a:pt x="11" y="20"/>
                    </a:cubicBezTo>
                    <a:cubicBezTo>
                      <a:pt x="11" y="19"/>
                      <a:pt x="12" y="18"/>
                      <a:pt x="14" y="18"/>
                    </a:cubicBezTo>
                    <a:cubicBezTo>
                      <a:pt x="15" y="18"/>
                      <a:pt x="17" y="19"/>
                      <a:pt x="18" y="19"/>
                    </a:cubicBezTo>
                    <a:cubicBezTo>
                      <a:pt x="21" y="19"/>
                      <a:pt x="26" y="18"/>
                      <a:pt x="29" y="12"/>
                    </a:cubicBezTo>
                    <a:cubicBezTo>
                      <a:pt x="29" y="10"/>
                      <a:pt x="30" y="8"/>
                      <a:pt x="30" y="7"/>
                    </a:cubicBezTo>
                    <a:cubicBezTo>
                      <a:pt x="30" y="7"/>
                      <a:pt x="30" y="7"/>
                      <a:pt x="30" y="7"/>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Barlow" panose="00000500000000000000" pitchFamily="2" charset="0"/>
                  <a:ea typeface="+mn-ea"/>
                  <a:cs typeface="+mn-cs"/>
                </a:endParaRPr>
              </a:p>
            </p:txBody>
          </p:sp>
          <p:sp>
            <p:nvSpPr>
              <p:cNvPr id="47" name="Freeform 13">
                <a:extLst>
                  <a:ext uri="{FF2B5EF4-FFF2-40B4-BE49-F238E27FC236}">
                    <a16:creationId xmlns:a16="http://schemas.microsoft.com/office/drawing/2014/main" id="{7C1AF0A2-7B02-0BDA-A2E0-3F7E6E5B4453}"/>
                  </a:ext>
                </a:extLst>
              </p:cNvPr>
              <p:cNvSpPr>
                <a:spLocks/>
              </p:cNvSpPr>
              <p:nvPr/>
            </p:nvSpPr>
            <p:spPr bwMode="auto">
              <a:xfrm>
                <a:off x="10749146" y="6526114"/>
                <a:ext cx="430089" cy="4434"/>
              </a:xfrm>
              <a:custGeom>
                <a:avLst/>
                <a:gdLst>
                  <a:gd name="T0" fmla="*/ 485 w 485"/>
                  <a:gd name="T1" fmla="*/ 0 h 5"/>
                  <a:gd name="T2" fmla="*/ 0 w 485"/>
                  <a:gd name="T3" fmla="*/ 0 h 5"/>
                  <a:gd name="T4" fmla="*/ 0 w 485"/>
                  <a:gd name="T5" fmla="*/ 5 h 5"/>
                  <a:gd name="T6" fmla="*/ 485 w 485"/>
                  <a:gd name="T7" fmla="*/ 5 h 5"/>
                  <a:gd name="T8" fmla="*/ 485 w 485"/>
                  <a:gd name="T9" fmla="*/ 0 h 5"/>
                  <a:gd name="T10" fmla="*/ 485 w 485"/>
                  <a:gd name="T11" fmla="*/ 0 h 5"/>
                </a:gdLst>
                <a:ahLst/>
                <a:cxnLst>
                  <a:cxn ang="0">
                    <a:pos x="T0" y="T1"/>
                  </a:cxn>
                  <a:cxn ang="0">
                    <a:pos x="T2" y="T3"/>
                  </a:cxn>
                  <a:cxn ang="0">
                    <a:pos x="T4" y="T5"/>
                  </a:cxn>
                  <a:cxn ang="0">
                    <a:pos x="T6" y="T7"/>
                  </a:cxn>
                  <a:cxn ang="0">
                    <a:pos x="T8" y="T9"/>
                  </a:cxn>
                  <a:cxn ang="0">
                    <a:pos x="T10" y="T11"/>
                  </a:cxn>
                </a:cxnLst>
                <a:rect l="0" t="0" r="r" b="b"/>
                <a:pathLst>
                  <a:path w="485" h="5">
                    <a:moveTo>
                      <a:pt x="485" y="0"/>
                    </a:moveTo>
                    <a:lnTo>
                      <a:pt x="0" y="0"/>
                    </a:lnTo>
                    <a:lnTo>
                      <a:pt x="0" y="5"/>
                    </a:lnTo>
                    <a:lnTo>
                      <a:pt x="485" y="5"/>
                    </a:lnTo>
                    <a:lnTo>
                      <a:pt x="485" y="0"/>
                    </a:lnTo>
                    <a:lnTo>
                      <a:pt x="485"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Barlow" panose="00000500000000000000" pitchFamily="2" charset="0"/>
                  <a:ea typeface="+mn-ea"/>
                  <a:cs typeface="+mn-cs"/>
                </a:endParaRPr>
              </a:p>
            </p:txBody>
          </p:sp>
          <p:sp>
            <p:nvSpPr>
              <p:cNvPr id="48" name="Freeform 14">
                <a:extLst>
                  <a:ext uri="{FF2B5EF4-FFF2-40B4-BE49-F238E27FC236}">
                    <a16:creationId xmlns:a16="http://schemas.microsoft.com/office/drawing/2014/main" id="{48D62566-2DF0-8A89-61B0-DFB6E972F2D4}"/>
                  </a:ext>
                </a:extLst>
              </p:cNvPr>
              <p:cNvSpPr>
                <a:spLocks/>
              </p:cNvSpPr>
              <p:nvPr/>
            </p:nvSpPr>
            <p:spPr bwMode="auto">
              <a:xfrm>
                <a:off x="10749146" y="6545623"/>
                <a:ext cx="430089" cy="10641"/>
              </a:xfrm>
              <a:custGeom>
                <a:avLst/>
                <a:gdLst>
                  <a:gd name="T0" fmla="*/ 485 w 485"/>
                  <a:gd name="T1" fmla="*/ 0 h 12"/>
                  <a:gd name="T2" fmla="*/ 0 w 485"/>
                  <a:gd name="T3" fmla="*/ 0 h 12"/>
                  <a:gd name="T4" fmla="*/ 0 w 485"/>
                  <a:gd name="T5" fmla="*/ 12 h 12"/>
                  <a:gd name="T6" fmla="*/ 485 w 485"/>
                  <a:gd name="T7" fmla="*/ 12 h 12"/>
                  <a:gd name="T8" fmla="*/ 485 w 485"/>
                  <a:gd name="T9" fmla="*/ 0 h 12"/>
                  <a:gd name="T10" fmla="*/ 485 w 485"/>
                  <a:gd name="T11" fmla="*/ 0 h 12"/>
                </a:gdLst>
                <a:ahLst/>
                <a:cxnLst>
                  <a:cxn ang="0">
                    <a:pos x="T0" y="T1"/>
                  </a:cxn>
                  <a:cxn ang="0">
                    <a:pos x="T2" y="T3"/>
                  </a:cxn>
                  <a:cxn ang="0">
                    <a:pos x="T4" y="T5"/>
                  </a:cxn>
                  <a:cxn ang="0">
                    <a:pos x="T6" y="T7"/>
                  </a:cxn>
                  <a:cxn ang="0">
                    <a:pos x="T8" y="T9"/>
                  </a:cxn>
                  <a:cxn ang="0">
                    <a:pos x="T10" y="T11"/>
                  </a:cxn>
                </a:cxnLst>
                <a:rect l="0" t="0" r="r" b="b"/>
                <a:pathLst>
                  <a:path w="485" h="12">
                    <a:moveTo>
                      <a:pt x="485" y="0"/>
                    </a:moveTo>
                    <a:lnTo>
                      <a:pt x="0" y="0"/>
                    </a:lnTo>
                    <a:lnTo>
                      <a:pt x="0" y="12"/>
                    </a:lnTo>
                    <a:lnTo>
                      <a:pt x="485" y="12"/>
                    </a:lnTo>
                    <a:lnTo>
                      <a:pt x="485" y="0"/>
                    </a:lnTo>
                    <a:lnTo>
                      <a:pt x="485"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Barlow" panose="00000500000000000000" pitchFamily="2" charset="0"/>
                  <a:ea typeface="+mn-ea"/>
                  <a:cs typeface="+mn-cs"/>
                </a:endParaRPr>
              </a:p>
            </p:txBody>
          </p:sp>
          <p:sp>
            <p:nvSpPr>
              <p:cNvPr id="49" name="Freeform 15">
                <a:extLst>
                  <a:ext uri="{FF2B5EF4-FFF2-40B4-BE49-F238E27FC236}">
                    <a16:creationId xmlns:a16="http://schemas.microsoft.com/office/drawing/2014/main" id="{F575BD41-4BA5-9D15-7B10-DF5AB291EE2B}"/>
                  </a:ext>
                </a:extLst>
              </p:cNvPr>
              <p:cNvSpPr>
                <a:spLocks/>
              </p:cNvSpPr>
              <p:nvPr/>
            </p:nvSpPr>
            <p:spPr bwMode="auto">
              <a:xfrm>
                <a:off x="11027595" y="6247665"/>
                <a:ext cx="83357" cy="78924"/>
              </a:xfrm>
              <a:custGeom>
                <a:avLst/>
                <a:gdLst>
                  <a:gd name="T0" fmla="*/ 44 w 50"/>
                  <a:gd name="T1" fmla="*/ 32 h 47"/>
                  <a:gd name="T2" fmla="*/ 49 w 50"/>
                  <a:gd name="T3" fmla="*/ 27 h 47"/>
                  <a:gd name="T4" fmla="*/ 50 w 50"/>
                  <a:gd name="T5" fmla="*/ 26 h 47"/>
                  <a:gd name="T6" fmla="*/ 49 w 50"/>
                  <a:gd name="T7" fmla="*/ 25 h 47"/>
                  <a:gd name="T8" fmla="*/ 30 w 50"/>
                  <a:gd name="T9" fmla="*/ 25 h 47"/>
                  <a:gd name="T10" fmla="*/ 28 w 50"/>
                  <a:gd name="T11" fmla="*/ 26 h 47"/>
                  <a:gd name="T12" fmla="*/ 30 w 50"/>
                  <a:gd name="T13" fmla="*/ 27 h 47"/>
                  <a:gd name="T14" fmla="*/ 36 w 50"/>
                  <a:gd name="T15" fmla="*/ 32 h 47"/>
                  <a:gd name="T16" fmla="*/ 36 w 50"/>
                  <a:gd name="T17" fmla="*/ 38 h 47"/>
                  <a:gd name="T18" fmla="*/ 35 w 50"/>
                  <a:gd name="T19" fmla="*/ 41 h 47"/>
                  <a:gd name="T20" fmla="*/ 25 w 50"/>
                  <a:gd name="T21" fmla="*/ 44 h 47"/>
                  <a:gd name="T22" fmla="*/ 8 w 50"/>
                  <a:gd name="T23" fmla="*/ 24 h 47"/>
                  <a:gd name="T24" fmla="*/ 26 w 50"/>
                  <a:gd name="T25" fmla="*/ 3 h 47"/>
                  <a:gd name="T26" fmla="*/ 43 w 50"/>
                  <a:gd name="T27" fmla="*/ 13 h 47"/>
                  <a:gd name="T28" fmla="*/ 44 w 50"/>
                  <a:gd name="T29" fmla="*/ 14 h 47"/>
                  <a:gd name="T30" fmla="*/ 45 w 50"/>
                  <a:gd name="T31" fmla="*/ 13 h 47"/>
                  <a:gd name="T32" fmla="*/ 45 w 50"/>
                  <a:gd name="T33" fmla="*/ 3 h 47"/>
                  <a:gd name="T34" fmla="*/ 44 w 50"/>
                  <a:gd name="T35" fmla="*/ 2 h 47"/>
                  <a:gd name="T36" fmla="*/ 43 w 50"/>
                  <a:gd name="T37" fmla="*/ 3 h 47"/>
                  <a:gd name="T38" fmla="*/ 42 w 50"/>
                  <a:gd name="T39" fmla="*/ 5 h 47"/>
                  <a:gd name="T40" fmla="*/ 40 w 50"/>
                  <a:gd name="T41" fmla="*/ 4 h 47"/>
                  <a:gd name="T42" fmla="*/ 26 w 50"/>
                  <a:gd name="T43" fmla="*/ 0 h 47"/>
                  <a:gd name="T44" fmla="*/ 0 w 50"/>
                  <a:gd name="T45" fmla="*/ 24 h 47"/>
                  <a:gd name="T46" fmla="*/ 25 w 50"/>
                  <a:gd name="T47" fmla="*/ 47 h 47"/>
                  <a:gd name="T48" fmla="*/ 44 w 50"/>
                  <a:gd name="T49" fmla="*/ 40 h 47"/>
                  <a:gd name="T50" fmla="*/ 44 w 50"/>
                  <a:gd name="T51" fmla="*/ 32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50" h="47">
                    <a:moveTo>
                      <a:pt x="44" y="32"/>
                    </a:moveTo>
                    <a:cubicBezTo>
                      <a:pt x="44" y="28"/>
                      <a:pt x="46" y="27"/>
                      <a:pt x="49" y="27"/>
                    </a:cubicBezTo>
                    <a:cubicBezTo>
                      <a:pt x="49" y="27"/>
                      <a:pt x="50" y="27"/>
                      <a:pt x="50" y="26"/>
                    </a:cubicBezTo>
                    <a:cubicBezTo>
                      <a:pt x="50" y="26"/>
                      <a:pt x="49" y="25"/>
                      <a:pt x="49" y="25"/>
                    </a:cubicBezTo>
                    <a:cubicBezTo>
                      <a:pt x="30" y="25"/>
                      <a:pt x="30" y="25"/>
                      <a:pt x="30" y="25"/>
                    </a:cubicBezTo>
                    <a:cubicBezTo>
                      <a:pt x="29" y="25"/>
                      <a:pt x="28" y="26"/>
                      <a:pt x="28" y="26"/>
                    </a:cubicBezTo>
                    <a:cubicBezTo>
                      <a:pt x="28" y="27"/>
                      <a:pt x="29" y="27"/>
                      <a:pt x="30" y="27"/>
                    </a:cubicBezTo>
                    <a:cubicBezTo>
                      <a:pt x="33" y="28"/>
                      <a:pt x="36" y="28"/>
                      <a:pt x="36" y="32"/>
                    </a:cubicBezTo>
                    <a:cubicBezTo>
                      <a:pt x="36" y="38"/>
                      <a:pt x="36" y="38"/>
                      <a:pt x="36" y="38"/>
                    </a:cubicBezTo>
                    <a:cubicBezTo>
                      <a:pt x="36" y="39"/>
                      <a:pt x="36" y="40"/>
                      <a:pt x="35" y="41"/>
                    </a:cubicBezTo>
                    <a:cubicBezTo>
                      <a:pt x="31" y="44"/>
                      <a:pt x="28" y="44"/>
                      <a:pt x="25" y="44"/>
                    </a:cubicBezTo>
                    <a:cubicBezTo>
                      <a:pt x="13" y="44"/>
                      <a:pt x="8" y="34"/>
                      <a:pt x="8" y="24"/>
                    </a:cubicBezTo>
                    <a:cubicBezTo>
                      <a:pt x="8" y="10"/>
                      <a:pt x="16" y="3"/>
                      <a:pt x="26" y="3"/>
                    </a:cubicBezTo>
                    <a:cubicBezTo>
                      <a:pt x="34" y="3"/>
                      <a:pt x="40" y="7"/>
                      <a:pt x="43" y="13"/>
                    </a:cubicBezTo>
                    <a:cubicBezTo>
                      <a:pt x="44" y="14"/>
                      <a:pt x="44" y="14"/>
                      <a:pt x="44" y="14"/>
                    </a:cubicBezTo>
                    <a:cubicBezTo>
                      <a:pt x="45" y="14"/>
                      <a:pt x="45" y="14"/>
                      <a:pt x="45" y="13"/>
                    </a:cubicBezTo>
                    <a:cubicBezTo>
                      <a:pt x="45" y="3"/>
                      <a:pt x="45" y="3"/>
                      <a:pt x="45" y="3"/>
                    </a:cubicBezTo>
                    <a:cubicBezTo>
                      <a:pt x="45" y="3"/>
                      <a:pt x="45" y="2"/>
                      <a:pt x="44" y="2"/>
                    </a:cubicBezTo>
                    <a:cubicBezTo>
                      <a:pt x="44" y="2"/>
                      <a:pt x="44" y="3"/>
                      <a:pt x="43" y="3"/>
                    </a:cubicBezTo>
                    <a:cubicBezTo>
                      <a:pt x="43" y="4"/>
                      <a:pt x="43" y="5"/>
                      <a:pt x="42" y="5"/>
                    </a:cubicBezTo>
                    <a:cubicBezTo>
                      <a:pt x="41" y="5"/>
                      <a:pt x="40" y="5"/>
                      <a:pt x="40" y="4"/>
                    </a:cubicBezTo>
                    <a:cubicBezTo>
                      <a:pt x="36" y="2"/>
                      <a:pt x="33" y="0"/>
                      <a:pt x="26" y="0"/>
                    </a:cubicBezTo>
                    <a:cubicBezTo>
                      <a:pt x="14" y="0"/>
                      <a:pt x="0" y="7"/>
                      <a:pt x="0" y="24"/>
                    </a:cubicBezTo>
                    <a:cubicBezTo>
                      <a:pt x="0" y="41"/>
                      <a:pt x="13" y="47"/>
                      <a:pt x="25" y="47"/>
                    </a:cubicBezTo>
                    <a:cubicBezTo>
                      <a:pt x="35" y="47"/>
                      <a:pt x="42" y="42"/>
                      <a:pt x="44" y="40"/>
                    </a:cubicBezTo>
                    <a:cubicBezTo>
                      <a:pt x="44" y="32"/>
                      <a:pt x="44" y="32"/>
                      <a:pt x="44" y="3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Barlow" panose="00000500000000000000" pitchFamily="2" charset="0"/>
                  <a:ea typeface="+mn-ea"/>
                  <a:cs typeface="+mn-cs"/>
                </a:endParaRPr>
              </a:p>
            </p:txBody>
          </p:sp>
          <p:sp>
            <p:nvSpPr>
              <p:cNvPr id="50" name="Freeform 16">
                <a:extLst>
                  <a:ext uri="{FF2B5EF4-FFF2-40B4-BE49-F238E27FC236}">
                    <a16:creationId xmlns:a16="http://schemas.microsoft.com/office/drawing/2014/main" id="{B450E89D-CCD0-A901-FAC3-5DCE12F4387D}"/>
                  </a:ext>
                </a:extLst>
              </p:cNvPr>
              <p:cNvSpPr>
                <a:spLocks/>
              </p:cNvSpPr>
              <p:nvPr/>
            </p:nvSpPr>
            <p:spPr bwMode="auto">
              <a:xfrm>
                <a:off x="11113613" y="6247665"/>
                <a:ext cx="13302" cy="22170"/>
              </a:xfrm>
              <a:custGeom>
                <a:avLst/>
                <a:gdLst>
                  <a:gd name="T0" fmla="*/ 3 w 8"/>
                  <a:gd name="T1" fmla="*/ 7 h 13"/>
                  <a:gd name="T2" fmla="*/ 5 w 8"/>
                  <a:gd name="T3" fmla="*/ 6 h 13"/>
                  <a:gd name="T4" fmla="*/ 5 w 8"/>
                  <a:gd name="T5" fmla="*/ 7 h 13"/>
                  <a:gd name="T6" fmla="*/ 1 w 8"/>
                  <a:gd name="T7" fmla="*/ 12 h 13"/>
                  <a:gd name="T8" fmla="*/ 1 w 8"/>
                  <a:gd name="T9" fmla="*/ 13 h 13"/>
                  <a:gd name="T10" fmla="*/ 2 w 8"/>
                  <a:gd name="T11" fmla="*/ 13 h 13"/>
                  <a:gd name="T12" fmla="*/ 8 w 8"/>
                  <a:gd name="T13" fmla="*/ 5 h 13"/>
                  <a:gd name="T14" fmla="*/ 4 w 8"/>
                  <a:gd name="T15" fmla="*/ 0 h 13"/>
                  <a:gd name="T16" fmla="*/ 0 w 8"/>
                  <a:gd name="T17" fmla="*/ 4 h 13"/>
                  <a:gd name="T18" fmla="*/ 3 w 8"/>
                  <a:gd name="T19" fmla="*/ 7 h 13"/>
                  <a:gd name="T20" fmla="*/ 3 w 8"/>
                  <a:gd name="T21" fmla="*/ 7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 h="13">
                    <a:moveTo>
                      <a:pt x="3" y="7"/>
                    </a:moveTo>
                    <a:cubicBezTo>
                      <a:pt x="4" y="7"/>
                      <a:pt x="5" y="7"/>
                      <a:pt x="5" y="6"/>
                    </a:cubicBezTo>
                    <a:cubicBezTo>
                      <a:pt x="5" y="6"/>
                      <a:pt x="5" y="7"/>
                      <a:pt x="5" y="7"/>
                    </a:cubicBezTo>
                    <a:cubicBezTo>
                      <a:pt x="5" y="9"/>
                      <a:pt x="4" y="11"/>
                      <a:pt x="1" y="12"/>
                    </a:cubicBezTo>
                    <a:cubicBezTo>
                      <a:pt x="1" y="12"/>
                      <a:pt x="1" y="12"/>
                      <a:pt x="1" y="13"/>
                    </a:cubicBezTo>
                    <a:cubicBezTo>
                      <a:pt x="1" y="13"/>
                      <a:pt x="1" y="13"/>
                      <a:pt x="2" y="13"/>
                    </a:cubicBezTo>
                    <a:cubicBezTo>
                      <a:pt x="6" y="13"/>
                      <a:pt x="8" y="9"/>
                      <a:pt x="8" y="5"/>
                    </a:cubicBezTo>
                    <a:cubicBezTo>
                      <a:pt x="8" y="2"/>
                      <a:pt x="6" y="0"/>
                      <a:pt x="4" y="0"/>
                    </a:cubicBezTo>
                    <a:cubicBezTo>
                      <a:pt x="2" y="0"/>
                      <a:pt x="0" y="1"/>
                      <a:pt x="0" y="4"/>
                    </a:cubicBezTo>
                    <a:cubicBezTo>
                      <a:pt x="0" y="6"/>
                      <a:pt x="1" y="7"/>
                      <a:pt x="3" y="7"/>
                    </a:cubicBezTo>
                    <a:cubicBezTo>
                      <a:pt x="3" y="7"/>
                      <a:pt x="3" y="7"/>
                      <a:pt x="3" y="7"/>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Barlow" panose="00000500000000000000" pitchFamily="2" charset="0"/>
                  <a:ea typeface="+mn-ea"/>
                  <a:cs typeface="+mn-cs"/>
                </a:endParaRPr>
              </a:p>
            </p:txBody>
          </p:sp>
          <p:sp>
            <p:nvSpPr>
              <p:cNvPr id="51" name="Freeform 17">
                <a:extLst>
                  <a:ext uri="{FF2B5EF4-FFF2-40B4-BE49-F238E27FC236}">
                    <a16:creationId xmlns:a16="http://schemas.microsoft.com/office/drawing/2014/main" id="{7DB348EA-016B-46AB-31E5-60B57B20A1E7}"/>
                  </a:ext>
                </a:extLst>
              </p:cNvPr>
              <p:cNvSpPr>
                <a:spLocks/>
              </p:cNvSpPr>
              <p:nvPr/>
            </p:nvSpPr>
            <p:spPr bwMode="auto">
              <a:xfrm>
                <a:off x="11132235" y="6247665"/>
                <a:ext cx="53207" cy="78924"/>
              </a:xfrm>
              <a:custGeom>
                <a:avLst/>
                <a:gdLst>
                  <a:gd name="T0" fmla="*/ 27 w 32"/>
                  <a:gd name="T1" fmla="*/ 12 h 47"/>
                  <a:gd name="T2" fmla="*/ 28 w 32"/>
                  <a:gd name="T3" fmla="*/ 11 h 47"/>
                  <a:gd name="T4" fmla="*/ 27 w 32"/>
                  <a:gd name="T5" fmla="*/ 1 h 47"/>
                  <a:gd name="T6" fmla="*/ 26 w 32"/>
                  <a:gd name="T7" fmla="*/ 0 h 47"/>
                  <a:gd name="T8" fmla="*/ 25 w 32"/>
                  <a:gd name="T9" fmla="*/ 1 h 47"/>
                  <a:gd name="T10" fmla="*/ 23 w 32"/>
                  <a:gd name="T11" fmla="*/ 2 h 47"/>
                  <a:gd name="T12" fmla="*/ 15 w 32"/>
                  <a:gd name="T13" fmla="*/ 0 h 47"/>
                  <a:gd name="T14" fmla="*/ 2 w 32"/>
                  <a:gd name="T15" fmla="*/ 11 h 47"/>
                  <a:gd name="T16" fmla="*/ 14 w 32"/>
                  <a:gd name="T17" fmla="*/ 25 h 47"/>
                  <a:gd name="T18" fmla="*/ 25 w 32"/>
                  <a:gd name="T19" fmla="*/ 35 h 47"/>
                  <a:gd name="T20" fmla="*/ 15 w 32"/>
                  <a:gd name="T21" fmla="*/ 44 h 47"/>
                  <a:gd name="T22" fmla="*/ 2 w 32"/>
                  <a:gd name="T23" fmla="*/ 34 h 47"/>
                  <a:gd name="T24" fmla="*/ 1 w 32"/>
                  <a:gd name="T25" fmla="*/ 33 h 47"/>
                  <a:gd name="T26" fmla="*/ 0 w 32"/>
                  <a:gd name="T27" fmla="*/ 34 h 47"/>
                  <a:gd name="T28" fmla="*/ 0 w 32"/>
                  <a:gd name="T29" fmla="*/ 45 h 47"/>
                  <a:gd name="T30" fmla="*/ 1 w 32"/>
                  <a:gd name="T31" fmla="*/ 46 h 47"/>
                  <a:gd name="T32" fmla="*/ 2 w 32"/>
                  <a:gd name="T33" fmla="*/ 45 h 47"/>
                  <a:gd name="T34" fmla="*/ 4 w 32"/>
                  <a:gd name="T35" fmla="*/ 44 h 47"/>
                  <a:gd name="T36" fmla="*/ 16 w 32"/>
                  <a:gd name="T37" fmla="*/ 47 h 47"/>
                  <a:gd name="T38" fmla="*/ 32 w 32"/>
                  <a:gd name="T39" fmla="*/ 33 h 47"/>
                  <a:gd name="T40" fmla="*/ 18 w 32"/>
                  <a:gd name="T41" fmla="*/ 19 h 47"/>
                  <a:gd name="T42" fmla="*/ 8 w 32"/>
                  <a:gd name="T43" fmla="*/ 10 h 47"/>
                  <a:gd name="T44" fmla="*/ 16 w 32"/>
                  <a:gd name="T45" fmla="*/ 3 h 47"/>
                  <a:gd name="T46" fmla="*/ 26 w 32"/>
                  <a:gd name="T47" fmla="*/ 11 h 47"/>
                  <a:gd name="T48" fmla="*/ 27 w 32"/>
                  <a:gd name="T49" fmla="*/ 12 h 47"/>
                  <a:gd name="T50" fmla="*/ 27 w 32"/>
                  <a:gd name="T51" fmla="*/ 12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32" h="47">
                    <a:moveTo>
                      <a:pt x="27" y="12"/>
                    </a:moveTo>
                    <a:cubicBezTo>
                      <a:pt x="28" y="12"/>
                      <a:pt x="28" y="11"/>
                      <a:pt x="28" y="11"/>
                    </a:cubicBezTo>
                    <a:cubicBezTo>
                      <a:pt x="27" y="1"/>
                      <a:pt x="27" y="1"/>
                      <a:pt x="27" y="1"/>
                    </a:cubicBezTo>
                    <a:cubicBezTo>
                      <a:pt x="26" y="0"/>
                      <a:pt x="26" y="0"/>
                      <a:pt x="26" y="0"/>
                    </a:cubicBezTo>
                    <a:cubicBezTo>
                      <a:pt x="25" y="0"/>
                      <a:pt x="25" y="0"/>
                      <a:pt x="25" y="1"/>
                    </a:cubicBezTo>
                    <a:cubicBezTo>
                      <a:pt x="25" y="1"/>
                      <a:pt x="24" y="2"/>
                      <a:pt x="23" y="2"/>
                    </a:cubicBezTo>
                    <a:cubicBezTo>
                      <a:pt x="22" y="2"/>
                      <a:pt x="20" y="0"/>
                      <a:pt x="15" y="0"/>
                    </a:cubicBezTo>
                    <a:cubicBezTo>
                      <a:pt x="9" y="0"/>
                      <a:pt x="2" y="3"/>
                      <a:pt x="2" y="11"/>
                    </a:cubicBezTo>
                    <a:cubicBezTo>
                      <a:pt x="2" y="20"/>
                      <a:pt x="8" y="23"/>
                      <a:pt x="14" y="25"/>
                    </a:cubicBezTo>
                    <a:cubicBezTo>
                      <a:pt x="21" y="27"/>
                      <a:pt x="25" y="29"/>
                      <a:pt x="25" y="35"/>
                    </a:cubicBezTo>
                    <a:cubicBezTo>
                      <a:pt x="25" y="41"/>
                      <a:pt x="20" y="44"/>
                      <a:pt x="15" y="44"/>
                    </a:cubicBezTo>
                    <a:cubicBezTo>
                      <a:pt x="10" y="44"/>
                      <a:pt x="4" y="41"/>
                      <a:pt x="2" y="34"/>
                    </a:cubicBezTo>
                    <a:cubicBezTo>
                      <a:pt x="2" y="33"/>
                      <a:pt x="2" y="33"/>
                      <a:pt x="1" y="33"/>
                    </a:cubicBezTo>
                    <a:cubicBezTo>
                      <a:pt x="0" y="33"/>
                      <a:pt x="0" y="33"/>
                      <a:pt x="0" y="34"/>
                    </a:cubicBezTo>
                    <a:cubicBezTo>
                      <a:pt x="0" y="45"/>
                      <a:pt x="0" y="45"/>
                      <a:pt x="0" y="45"/>
                    </a:cubicBezTo>
                    <a:cubicBezTo>
                      <a:pt x="0" y="45"/>
                      <a:pt x="0" y="46"/>
                      <a:pt x="1" y="46"/>
                    </a:cubicBezTo>
                    <a:cubicBezTo>
                      <a:pt x="1" y="46"/>
                      <a:pt x="2" y="46"/>
                      <a:pt x="2" y="45"/>
                    </a:cubicBezTo>
                    <a:cubicBezTo>
                      <a:pt x="2" y="45"/>
                      <a:pt x="3" y="44"/>
                      <a:pt x="4" y="44"/>
                    </a:cubicBezTo>
                    <a:cubicBezTo>
                      <a:pt x="6" y="44"/>
                      <a:pt x="9" y="47"/>
                      <a:pt x="16" y="47"/>
                    </a:cubicBezTo>
                    <a:cubicBezTo>
                      <a:pt x="22" y="47"/>
                      <a:pt x="32" y="44"/>
                      <a:pt x="32" y="33"/>
                    </a:cubicBezTo>
                    <a:cubicBezTo>
                      <a:pt x="32" y="28"/>
                      <a:pt x="30" y="22"/>
                      <a:pt x="18" y="19"/>
                    </a:cubicBezTo>
                    <a:cubicBezTo>
                      <a:pt x="10" y="17"/>
                      <a:pt x="8" y="14"/>
                      <a:pt x="8" y="10"/>
                    </a:cubicBezTo>
                    <a:cubicBezTo>
                      <a:pt x="8" y="6"/>
                      <a:pt x="10" y="3"/>
                      <a:pt x="16" y="3"/>
                    </a:cubicBezTo>
                    <a:cubicBezTo>
                      <a:pt x="19" y="3"/>
                      <a:pt x="23" y="5"/>
                      <a:pt x="26" y="11"/>
                    </a:cubicBezTo>
                    <a:cubicBezTo>
                      <a:pt x="27" y="11"/>
                      <a:pt x="27" y="12"/>
                      <a:pt x="27" y="12"/>
                    </a:cubicBezTo>
                    <a:cubicBezTo>
                      <a:pt x="27" y="12"/>
                      <a:pt x="27" y="12"/>
                      <a:pt x="27" y="1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Barlow" panose="00000500000000000000" pitchFamily="2" charset="0"/>
                  <a:ea typeface="+mn-ea"/>
                  <a:cs typeface="+mn-cs"/>
                </a:endParaRPr>
              </a:p>
            </p:txBody>
          </p:sp>
          <p:sp>
            <p:nvSpPr>
              <p:cNvPr id="52" name="Freeform 18">
                <a:extLst>
                  <a:ext uri="{FF2B5EF4-FFF2-40B4-BE49-F238E27FC236}">
                    <a16:creationId xmlns:a16="http://schemas.microsoft.com/office/drawing/2014/main" id="{03D9CBEF-C062-DD27-8AEC-819102E4A901}"/>
                  </a:ext>
                </a:extLst>
              </p:cNvPr>
              <p:cNvSpPr>
                <a:spLocks/>
              </p:cNvSpPr>
              <p:nvPr/>
            </p:nvSpPr>
            <p:spPr bwMode="auto">
              <a:xfrm>
                <a:off x="10892804" y="6249439"/>
                <a:ext cx="31038" cy="77150"/>
              </a:xfrm>
              <a:custGeom>
                <a:avLst/>
                <a:gdLst>
                  <a:gd name="T0" fmla="*/ 13 w 19"/>
                  <a:gd name="T1" fmla="*/ 7 h 46"/>
                  <a:gd name="T2" fmla="*/ 18 w 19"/>
                  <a:gd name="T3" fmla="*/ 1 h 46"/>
                  <a:gd name="T4" fmla="*/ 19 w 19"/>
                  <a:gd name="T5" fmla="*/ 0 h 46"/>
                  <a:gd name="T6" fmla="*/ 18 w 19"/>
                  <a:gd name="T7" fmla="*/ 0 h 46"/>
                  <a:gd name="T8" fmla="*/ 1 w 19"/>
                  <a:gd name="T9" fmla="*/ 0 h 46"/>
                  <a:gd name="T10" fmla="*/ 0 w 19"/>
                  <a:gd name="T11" fmla="*/ 0 h 46"/>
                  <a:gd name="T12" fmla="*/ 1 w 19"/>
                  <a:gd name="T13" fmla="*/ 1 h 46"/>
                  <a:gd name="T14" fmla="*/ 6 w 19"/>
                  <a:gd name="T15" fmla="*/ 7 h 46"/>
                  <a:gd name="T16" fmla="*/ 6 w 19"/>
                  <a:gd name="T17" fmla="*/ 38 h 46"/>
                  <a:gd name="T18" fmla="*/ 1 w 19"/>
                  <a:gd name="T19" fmla="*/ 44 h 46"/>
                  <a:gd name="T20" fmla="*/ 0 w 19"/>
                  <a:gd name="T21" fmla="*/ 45 h 46"/>
                  <a:gd name="T22" fmla="*/ 1 w 19"/>
                  <a:gd name="T23" fmla="*/ 46 h 46"/>
                  <a:gd name="T24" fmla="*/ 18 w 19"/>
                  <a:gd name="T25" fmla="*/ 46 h 46"/>
                  <a:gd name="T26" fmla="*/ 19 w 19"/>
                  <a:gd name="T27" fmla="*/ 45 h 46"/>
                  <a:gd name="T28" fmla="*/ 18 w 19"/>
                  <a:gd name="T29" fmla="*/ 44 h 46"/>
                  <a:gd name="T30" fmla="*/ 13 w 19"/>
                  <a:gd name="T31" fmla="*/ 38 h 46"/>
                  <a:gd name="T32" fmla="*/ 13 w 19"/>
                  <a:gd name="T33" fmla="*/ 7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9" h="46">
                    <a:moveTo>
                      <a:pt x="13" y="7"/>
                    </a:moveTo>
                    <a:cubicBezTo>
                      <a:pt x="13" y="4"/>
                      <a:pt x="14" y="2"/>
                      <a:pt x="18" y="1"/>
                    </a:cubicBezTo>
                    <a:cubicBezTo>
                      <a:pt x="18" y="1"/>
                      <a:pt x="19" y="1"/>
                      <a:pt x="19" y="0"/>
                    </a:cubicBezTo>
                    <a:cubicBezTo>
                      <a:pt x="19" y="0"/>
                      <a:pt x="18" y="0"/>
                      <a:pt x="18" y="0"/>
                    </a:cubicBezTo>
                    <a:cubicBezTo>
                      <a:pt x="1" y="0"/>
                      <a:pt x="1" y="0"/>
                      <a:pt x="1" y="0"/>
                    </a:cubicBezTo>
                    <a:cubicBezTo>
                      <a:pt x="0" y="0"/>
                      <a:pt x="0" y="0"/>
                      <a:pt x="0" y="0"/>
                    </a:cubicBezTo>
                    <a:cubicBezTo>
                      <a:pt x="0" y="1"/>
                      <a:pt x="0" y="1"/>
                      <a:pt x="1" y="1"/>
                    </a:cubicBezTo>
                    <a:cubicBezTo>
                      <a:pt x="5" y="2"/>
                      <a:pt x="6" y="4"/>
                      <a:pt x="6" y="7"/>
                    </a:cubicBezTo>
                    <a:cubicBezTo>
                      <a:pt x="6" y="38"/>
                      <a:pt x="6" y="38"/>
                      <a:pt x="6" y="38"/>
                    </a:cubicBezTo>
                    <a:cubicBezTo>
                      <a:pt x="6" y="42"/>
                      <a:pt x="5" y="43"/>
                      <a:pt x="1" y="44"/>
                    </a:cubicBezTo>
                    <a:cubicBezTo>
                      <a:pt x="0" y="44"/>
                      <a:pt x="0" y="44"/>
                      <a:pt x="0" y="45"/>
                    </a:cubicBezTo>
                    <a:cubicBezTo>
                      <a:pt x="0" y="45"/>
                      <a:pt x="0" y="46"/>
                      <a:pt x="1" y="46"/>
                    </a:cubicBezTo>
                    <a:cubicBezTo>
                      <a:pt x="18" y="46"/>
                      <a:pt x="18" y="46"/>
                      <a:pt x="18" y="46"/>
                    </a:cubicBezTo>
                    <a:cubicBezTo>
                      <a:pt x="18" y="46"/>
                      <a:pt x="19" y="45"/>
                      <a:pt x="19" y="45"/>
                    </a:cubicBezTo>
                    <a:cubicBezTo>
                      <a:pt x="19" y="44"/>
                      <a:pt x="18" y="44"/>
                      <a:pt x="18" y="44"/>
                    </a:cubicBezTo>
                    <a:cubicBezTo>
                      <a:pt x="14" y="43"/>
                      <a:pt x="13" y="42"/>
                      <a:pt x="13" y="38"/>
                    </a:cubicBezTo>
                    <a:cubicBezTo>
                      <a:pt x="13" y="7"/>
                      <a:pt x="13" y="7"/>
                      <a:pt x="13" y="7"/>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Barlow" panose="00000500000000000000" pitchFamily="2" charset="0"/>
                  <a:ea typeface="+mn-ea"/>
                  <a:cs typeface="+mn-cs"/>
                </a:endParaRPr>
              </a:p>
            </p:txBody>
          </p:sp>
          <p:sp>
            <p:nvSpPr>
              <p:cNvPr id="53" name="Freeform 19">
                <a:extLst>
                  <a:ext uri="{FF2B5EF4-FFF2-40B4-BE49-F238E27FC236}">
                    <a16:creationId xmlns:a16="http://schemas.microsoft.com/office/drawing/2014/main" id="{54606045-8C73-5B24-46DC-3689FFF5EDB3}"/>
                  </a:ext>
                </a:extLst>
              </p:cNvPr>
              <p:cNvSpPr>
                <a:spLocks/>
              </p:cNvSpPr>
              <p:nvPr/>
            </p:nvSpPr>
            <p:spPr bwMode="auto">
              <a:xfrm>
                <a:off x="10934483" y="6249439"/>
                <a:ext cx="86018" cy="77150"/>
              </a:xfrm>
              <a:custGeom>
                <a:avLst/>
                <a:gdLst>
                  <a:gd name="T0" fmla="*/ 46 w 52"/>
                  <a:gd name="T1" fmla="*/ 8 h 46"/>
                  <a:gd name="T2" fmla="*/ 51 w 52"/>
                  <a:gd name="T3" fmla="*/ 1 h 46"/>
                  <a:gd name="T4" fmla="*/ 52 w 52"/>
                  <a:gd name="T5" fmla="*/ 0 h 46"/>
                  <a:gd name="T6" fmla="*/ 51 w 52"/>
                  <a:gd name="T7" fmla="*/ 0 h 46"/>
                  <a:gd name="T8" fmla="*/ 37 w 52"/>
                  <a:gd name="T9" fmla="*/ 0 h 46"/>
                  <a:gd name="T10" fmla="*/ 36 w 52"/>
                  <a:gd name="T11" fmla="*/ 0 h 46"/>
                  <a:gd name="T12" fmla="*/ 37 w 52"/>
                  <a:gd name="T13" fmla="*/ 1 h 46"/>
                  <a:gd name="T14" fmla="*/ 42 w 52"/>
                  <a:gd name="T15" fmla="*/ 8 h 46"/>
                  <a:gd name="T16" fmla="*/ 43 w 52"/>
                  <a:gd name="T17" fmla="*/ 33 h 46"/>
                  <a:gd name="T18" fmla="*/ 13 w 52"/>
                  <a:gd name="T19" fmla="*/ 0 h 46"/>
                  <a:gd name="T20" fmla="*/ 1 w 52"/>
                  <a:gd name="T21" fmla="*/ 0 h 46"/>
                  <a:gd name="T22" fmla="*/ 0 w 52"/>
                  <a:gd name="T23" fmla="*/ 0 h 46"/>
                  <a:gd name="T24" fmla="*/ 1 w 52"/>
                  <a:gd name="T25" fmla="*/ 1 h 46"/>
                  <a:gd name="T26" fmla="*/ 6 w 52"/>
                  <a:gd name="T27" fmla="*/ 6 h 46"/>
                  <a:gd name="T28" fmla="*/ 6 w 52"/>
                  <a:gd name="T29" fmla="*/ 37 h 46"/>
                  <a:gd name="T30" fmla="*/ 1 w 52"/>
                  <a:gd name="T31" fmla="*/ 44 h 46"/>
                  <a:gd name="T32" fmla="*/ 0 w 52"/>
                  <a:gd name="T33" fmla="*/ 45 h 46"/>
                  <a:gd name="T34" fmla="*/ 1 w 52"/>
                  <a:gd name="T35" fmla="*/ 46 h 46"/>
                  <a:gd name="T36" fmla="*/ 15 w 52"/>
                  <a:gd name="T37" fmla="*/ 46 h 46"/>
                  <a:gd name="T38" fmla="*/ 16 w 52"/>
                  <a:gd name="T39" fmla="*/ 45 h 46"/>
                  <a:gd name="T40" fmla="*/ 15 w 52"/>
                  <a:gd name="T41" fmla="*/ 44 h 46"/>
                  <a:gd name="T42" fmla="*/ 10 w 52"/>
                  <a:gd name="T43" fmla="*/ 37 h 46"/>
                  <a:gd name="T44" fmla="*/ 9 w 52"/>
                  <a:gd name="T45" fmla="*/ 7 h 46"/>
                  <a:gd name="T46" fmla="*/ 44 w 52"/>
                  <a:gd name="T47" fmla="*/ 46 h 46"/>
                  <a:gd name="T48" fmla="*/ 46 w 52"/>
                  <a:gd name="T49" fmla="*/ 46 h 46"/>
                  <a:gd name="T50" fmla="*/ 46 w 52"/>
                  <a:gd name="T51" fmla="*/ 8 h 46"/>
                  <a:gd name="T52" fmla="*/ 46 w 52"/>
                  <a:gd name="T53" fmla="*/ 8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52" h="46">
                    <a:moveTo>
                      <a:pt x="46" y="8"/>
                    </a:moveTo>
                    <a:cubicBezTo>
                      <a:pt x="46" y="3"/>
                      <a:pt x="47" y="2"/>
                      <a:pt x="51" y="1"/>
                    </a:cubicBezTo>
                    <a:cubicBezTo>
                      <a:pt x="51" y="1"/>
                      <a:pt x="52" y="1"/>
                      <a:pt x="52" y="0"/>
                    </a:cubicBezTo>
                    <a:cubicBezTo>
                      <a:pt x="52" y="0"/>
                      <a:pt x="51" y="0"/>
                      <a:pt x="51" y="0"/>
                    </a:cubicBezTo>
                    <a:cubicBezTo>
                      <a:pt x="37" y="0"/>
                      <a:pt x="37" y="0"/>
                      <a:pt x="37" y="0"/>
                    </a:cubicBezTo>
                    <a:cubicBezTo>
                      <a:pt x="36" y="0"/>
                      <a:pt x="36" y="0"/>
                      <a:pt x="36" y="0"/>
                    </a:cubicBezTo>
                    <a:cubicBezTo>
                      <a:pt x="36" y="1"/>
                      <a:pt x="36" y="1"/>
                      <a:pt x="37" y="1"/>
                    </a:cubicBezTo>
                    <a:cubicBezTo>
                      <a:pt x="40" y="2"/>
                      <a:pt x="42" y="2"/>
                      <a:pt x="42" y="8"/>
                    </a:cubicBezTo>
                    <a:cubicBezTo>
                      <a:pt x="43" y="14"/>
                      <a:pt x="43" y="33"/>
                      <a:pt x="43" y="33"/>
                    </a:cubicBezTo>
                    <a:cubicBezTo>
                      <a:pt x="13" y="0"/>
                      <a:pt x="13" y="0"/>
                      <a:pt x="13" y="0"/>
                    </a:cubicBezTo>
                    <a:cubicBezTo>
                      <a:pt x="1" y="0"/>
                      <a:pt x="1" y="0"/>
                      <a:pt x="1" y="0"/>
                    </a:cubicBezTo>
                    <a:cubicBezTo>
                      <a:pt x="1" y="0"/>
                      <a:pt x="0" y="0"/>
                      <a:pt x="0" y="0"/>
                    </a:cubicBezTo>
                    <a:cubicBezTo>
                      <a:pt x="0" y="1"/>
                      <a:pt x="1" y="1"/>
                      <a:pt x="1" y="1"/>
                    </a:cubicBezTo>
                    <a:cubicBezTo>
                      <a:pt x="3" y="2"/>
                      <a:pt x="6" y="3"/>
                      <a:pt x="6" y="6"/>
                    </a:cubicBezTo>
                    <a:cubicBezTo>
                      <a:pt x="6" y="15"/>
                      <a:pt x="6" y="27"/>
                      <a:pt x="6" y="37"/>
                    </a:cubicBezTo>
                    <a:cubicBezTo>
                      <a:pt x="5" y="42"/>
                      <a:pt x="5" y="43"/>
                      <a:pt x="1" y="44"/>
                    </a:cubicBezTo>
                    <a:cubicBezTo>
                      <a:pt x="0" y="44"/>
                      <a:pt x="0" y="44"/>
                      <a:pt x="0" y="45"/>
                    </a:cubicBezTo>
                    <a:cubicBezTo>
                      <a:pt x="0" y="45"/>
                      <a:pt x="0" y="46"/>
                      <a:pt x="1" y="46"/>
                    </a:cubicBezTo>
                    <a:cubicBezTo>
                      <a:pt x="15" y="46"/>
                      <a:pt x="15" y="46"/>
                      <a:pt x="15" y="46"/>
                    </a:cubicBezTo>
                    <a:cubicBezTo>
                      <a:pt x="16" y="46"/>
                      <a:pt x="16" y="45"/>
                      <a:pt x="16" y="45"/>
                    </a:cubicBezTo>
                    <a:cubicBezTo>
                      <a:pt x="16" y="44"/>
                      <a:pt x="16" y="44"/>
                      <a:pt x="15" y="44"/>
                    </a:cubicBezTo>
                    <a:cubicBezTo>
                      <a:pt x="12" y="43"/>
                      <a:pt x="10" y="43"/>
                      <a:pt x="10" y="37"/>
                    </a:cubicBezTo>
                    <a:cubicBezTo>
                      <a:pt x="9" y="31"/>
                      <a:pt x="9" y="7"/>
                      <a:pt x="9" y="7"/>
                    </a:cubicBezTo>
                    <a:cubicBezTo>
                      <a:pt x="44" y="46"/>
                      <a:pt x="44" y="46"/>
                      <a:pt x="44" y="46"/>
                    </a:cubicBezTo>
                    <a:cubicBezTo>
                      <a:pt x="46" y="46"/>
                      <a:pt x="46" y="46"/>
                      <a:pt x="46" y="46"/>
                    </a:cubicBezTo>
                    <a:cubicBezTo>
                      <a:pt x="46" y="46"/>
                      <a:pt x="46" y="18"/>
                      <a:pt x="46" y="8"/>
                    </a:cubicBezTo>
                    <a:cubicBezTo>
                      <a:pt x="46" y="8"/>
                      <a:pt x="46" y="8"/>
                      <a:pt x="46" y="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Barlow" panose="00000500000000000000" pitchFamily="2" charset="0"/>
                  <a:ea typeface="+mn-ea"/>
                  <a:cs typeface="+mn-cs"/>
                </a:endParaRPr>
              </a:p>
            </p:txBody>
          </p:sp>
          <p:sp>
            <p:nvSpPr>
              <p:cNvPr id="54" name="Freeform 20">
                <a:extLst>
                  <a:ext uri="{FF2B5EF4-FFF2-40B4-BE49-F238E27FC236}">
                    <a16:creationId xmlns:a16="http://schemas.microsoft.com/office/drawing/2014/main" id="{68D39311-EA4B-BD3E-1D92-ACA572896B8C}"/>
                  </a:ext>
                </a:extLst>
              </p:cNvPr>
              <p:cNvSpPr>
                <a:spLocks/>
              </p:cNvSpPr>
              <p:nvPr/>
            </p:nvSpPr>
            <p:spPr bwMode="auto">
              <a:xfrm>
                <a:off x="10743825" y="6249439"/>
                <a:ext cx="149866" cy="154300"/>
              </a:xfrm>
              <a:custGeom>
                <a:avLst/>
                <a:gdLst>
                  <a:gd name="T0" fmla="*/ 24 w 90"/>
                  <a:gd name="T1" fmla="*/ 14 h 92"/>
                  <a:gd name="T2" fmla="*/ 36 w 90"/>
                  <a:gd name="T3" fmla="*/ 3 h 92"/>
                  <a:gd name="T4" fmla="*/ 37 w 90"/>
                  <a:gd name="T5" fmla="*/ 1 h 92"/>
                  <a:gd name="T6" fmla="*/ 36 w 90"/>
                  <a:gd name="T7" fmla="*/ 0 h 92"/>
                  <a:gd name="T8" fmla="*/ 19 w 90"/>
                  <a:gd name="T9" fmla="*/ 0 h 92"/>
                  <a:gd name="T10" fmla="*/ 2 w 90"/>
                  <a:gd name="T11" fmla="*/ 0 h 92"/>
                  <a:gd name="T12" fmla="*/ 0 w 90"/>
                  <a:gd name="T13" fmla="*/ 1 h 92"/>
                  <a:gd name="T14" fmla="*/ 2 w 90"/>
                  <a:gd name="T15" fmla="*/ 2 h 92"/>
                  <a:gd name="T16" fmla="*/ 11 w 90"/>
                  <a:gd name="T17" fmla="*/ 14 h 92"/>
                  <a:gd name="T18" fmla="*/ 12 w 90"/>
                  <a:gd name="T19" fmla="*/ 52 h 92"/>
                  <a:gd name="T20" fmla="*/ 11 w 90"/>
                  <a:gd name="T21" fmla="*/ 78 h 92"/>
                  <a:gd name="T22" fmla="*/ 2 w 90"/>
                  <a:gd name="T23" fmla="*/ 90 h 92"/>
                  <a:gd name="T24" fmla="*/ 0 w 90"/>
                  <a:gd name="T25" fmla="*/ 91 h 92"/>
                  <a:gd name="T26" fmla="*/ 2 w 90"/>
                  <a:gd name="T27" fmla="*/ 92 h 92"/>
                  <a:gd name="T28" fmla="*/ 19 w 90"/>
                  <a:gd name="T29" fmla="*/ 92 h 92"/>
                  <a:gd name="T30" fmla="*/ 37 w 90"/>
                  <a:gd name="T31" fmla="*/ 92 h 92"/>
                  <a:gd name="T32" fmla="*/ 38 w 90"/>
                  <a:gd name="T33" fmla="*/ 91 h 92"/>
                  <a:gd name="T34" fmla="*/ 37 w 90"/>
                  <a:gd name="T35" fmla="*/ 89 h 92"/>
                  <a:gd name="T36" fmla="*/ 24 w 90"/>
                  <a:gd name="T37" fmla="*/ 78 h 92"/>
                  <a:gd name="T38" fmla="*/ 24 w 90"/>
                  <a:gd name="T39" fmla="*/ 64 h 92"/>
                  <a:gd name="T40" fmla="*/ 24 w 90"/>
                  <a:gd name="T41" fmla="*/ 51 h 92"/>
                  <a:gd name="T42" fmla="*/ 26 w 90"/>
                  <a:gd name="T43" fmla="*/ 49 h 92"/>
                  <a:gd name="T44" fmla="*/ 28 w 90"/>
                  <a:gd name="T45" fmla="*/ 50 h 92"/>
                  <a:gd name="T46" fmla="*/ 65 w 90"/>
                  <a:gd name="T47" fmla="*/ 92 h 92"/>
                  <a:gd name="T48" fmla="*/ 89 w 90"/>
                  <a:gd name="T49" fmla="*/ 92 h 92"/>
                  <a:gd name="T50" fmla="*/ 90 w 90"/>
                  <a:gd name="T51" fmla="*/ 91 h 92"/>
                  <a:gd name="T52" fmla="*/ 89 w 90"/>
                  <a:gd name="T53" fmla="*/ 90 h 92"/>
                  <a:gd name="T54" fmla="*/ 76 w 90"/>
                  <a:gd name="T55" fmla="*/ 84 h 92"/>
                  <a:gd name="T56" fmla="*/ 37 w 90"/>
                  <a:gd name="T57" fmla="*/ 40 h 92"/>
                  <a:gd name="T58" fmla="*/ 63 w 90"/>
                  <a:gd name="T59" fmla="*/ 14 h 92"/>
                  <a:gd name="T60" fmla="*/ 82 w 90"/>
                  <a:gd name="T61" fmla="*/ 3 h 92"/>
                  <a:gd name="T62" fmla="*/ 83 w 90"/>
                  <a:gd name="T63" fmla="*/ 1 h 92"/>
                  <a:gd name="T64" fmla="*/ 81 w 90"/>
                  <a:gd name="T65" fmla="*/ 0 h 92"/>
                  <a:gd name="T66" fmla="*/ 68 w 90"/>
                  <a:gd name="T67" fmla="*/ 0 h 92"/>
                  <a:gd name="T68" fmla="*/ 53 w 90"/>
                  <a:gd name="T69" fmla="*/ 0 h 92"/>
                  <a:gd name="T70" fmla="*/ 51 w 90"/>
                  <a:gd name="T71" fmla="*/ 1 h 92"/>
                  <a:gd name="T72" fmla="*/ 53 w 90"/>
                  <a:gd name="T73" fmla="*/ 3 h 92"/>
                  <a:gd name="T74" fmla="*/ 57 w 90"/>
                  <a:gd name="T75" fmla="*/ 4 h 92"/>
                  <a:gd name="T76" fmla="*/ 59 w 90"/>
                  <a:gd name="T77" fmla="*/ 7 h 92"/>
                  <a:gd name="T78" fmla="*/ 58 w 90"/>
                  <a:gd name="T79" fmla="*/ 11 h 92"/>
                  <a:gd name="T80" fmla="*/ 49 w 90"/>
                  <a:gd name="T81" fmla="*/ 21 h 92"/>
                  <a:gd name="T82" fmla="*/ 26 w 90"/>
                  <a:gd name="T83" fmla="*/ 44 h 92"/>
                  <a:gd name="T84" fmla="*/ 25 w 90"/>
                  <a:gd name="T85" fmla="*/ 44 h 92"/>
                  <a:gd name="T86" fmla="*/ 24 w 90"/>
                  <a:gd name="T87" fmla="*/ 43 h 92"/>
                  <a:gd name="T88" fmla="*/ 24 w 90"/>
                  <a:gd name="T89" fmla="*/ 14 h 92"/>
                  <a:gd name="T90" fmla="*/ 24 w 90"/>
                  <a:gd name="T91" fmla="*/ 14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90" h="92">
                    <a:moveTo>
                      <a:pt x="24" y="14"/>
                    </a:moveTo>
                    <a:cubicBezTo>
                      <a:pt x="25" y="8"/>
                      <a:pt x="25" y="4"/>
                      <a:pt x="36" y="3"/>
                    </a:cubicBezTo>
                    <a:cubicBezTo>
                      <a:pt x="37" y="2"/>
                      <a:pt x="37" y="2"/>
                      <a:pt x="37" y="1"/>
                    </a:cubicBezTo>
                    <a:cubicBezTo>
                      <a:pt x="37" y="0"/>
                      <a:pt x="37" y="0"/>
                      <a:pt x="36" y="0"/>
                    </a:cubicBezTo>
                    <a:cubicBezTo>
                      <a:pt x="29" y="0"/>
                      <a:pt x="27" y="0"/>
                      <a:pt x="19" y="0"/>
                    </a:cubicBezTo>
                    <a:cubicBezTo>
                      <a:pt x="12" y="0"/>
                      <a:pt x="3" y="0"/>
                      <a:pt x="2" y="0"/>
                    </a:cubicBezTo>
                    <a:cubicBezTo>
                      <a:pt x="1" y="0"/>
                      <a:pt x="0" y="0"/>
                      <a:pt x="0" y="1"/>
                    </a:cubicBezTo>
                    <a:cubicBezTo>
                      <a:pt x="0" y="2"/>
                      <a:pt x="1" y="2"/>
                      <a:pt x="2" y="2"/>
                    </a:cubicBezTo>
                    <a:cubicBezTo>
                      <a:pt x="5" y="3"/>
                      <a:pt x="11" y="4"/>
                      <a:pt x="11" y="14"/>
                    </a:cubicBezTo>
                    <a:cubicBezTo>
                      <a:pt x="12" y="18"/>
                      <a:pt x="12" y="34"/>
                      <a:pt x="12" y="52"/>
                    </a:cubicBezTo>
                    <a:cubicBezTo>
                      <a:pt x="12" y="63"/>
                      <a:pt x="12" y="73"/>
                      <a:pt x="11" y="78"/>
                    </a:cubicBezTo>
                    <a:cubicBezTo>
                      <a:pt x="11" y="88"/>
                      <a:pt x="5" y="89"/>
                      <a:pt x="2" y="90"/>
                    </a:cubicBezTo>
                    <a:cubicBezTo>
                      <a:pt x="1" y="90"/>
                      <a:pt x="0" y="90"/>
                      <a:pt x="0" y="91"/>
                    </a:cubicBezTo>
                    <a:cubicBezTo>
                      <a:pt x="0" y="92"/>
                      <a:pt x="1" y="92"/>
                      <a:pt x="2" y="92"/>
                    </a:cubicBezTo>
                    <a:cubicBezTo>
                      <a:pt x="3" y="92"/>
                      <a:pt x="12" y="92"/>
                      <a:pt x="19" y="92"/>
                    </a:cubicBezTo>
                    <a:cubicBezTo>
                      <a:pt x="27" y="92"/>
                      <a:pt x="30" y="92"/>
                      <a:pt x="37" y="92"/>
                    </a:cubicBezTo>
                    <a:cubicBezTo>
                      <a:pt x="38" y="92"/>
                      <a:pt x="38" y="92"/>
                      <a:pt x="38" y="91"/>
                    </a:cubicBezTo>
                    <a:cubicBezTo>
                      <a:pt x="38" y="90"/>
                      <a:pt x="38" y="90"/>
                      <a:pt x="37" y="89"/>
                    </a:cubicBezTo>
                    <a:cubicBezTo>
                      <a:pt x="26" y="88"/>
                      <a:pt x="25" y="84"/>
                      <a:pt x="24" y="78"/>
                    </a:cubicBezTo>
                    <a:cubicBezTo>
                      <a:pt x="24" y="76"/>
                      <a:pt x="24" y="70"/>
                      <a:pt x="24" y="64"/>
                    </a:cubicBezTo>
                    <a:cubicBezTo>
                      <a:pt x="24" y="58"/>
                      <a:pt x="24" y="52"/>
                      <a:pt x="24" y="51"/>
                    </a:cubicBezTo>
                    <a:cubicBezTo>
                      <a:pt x="24" y="50"/>
                      <a:pt x="25" y="49"/>
                      <a:pt x="26" y="49"/>
                    </a:cubicBezTo>
                    <a:cubicBezTo>
                      <a:pt x="26" y="49"/>
                      <a:pt x="27" y="50"/>
                      <a:pt x="28" y="50"/>
                    </a:cubicBezTo>
                    <a:cubicBezTo>
                      <a:pt x="34" y="55"/>
                      <a:pt x="54" y="79"/>
                      <a:pt x="65" y="92"/>
                    </a:cubicBezTo>
                    <a:cubicBezTo>
                      <a:pt x="89" y="92"/>
                      <a:pt x="89" y="92"/>
                      <a:pt x="89" y="92"/>
                    </a:cubicBezTo>
                    <a:cubicBezTo>
                      <a:pt x="90" y="92"/>
                      <a:pt x="90" y="92"/>
                      <a:pt x="90" y="91"/>
                    </a:cubicBezTo>
                    <a:cubicBezTo>
                      <a:pt x="90" y="90"/>
                      <a:pt x="89" y="90"/>
                      <a:pt x="89" y="90"/>
                    </a:cubicBezTo>
                    <a:cubicBezTo>
                      <a:pt x="84" y="89"/>
                      <a:pt x="81" y="88"/>
                      <a:pt x="76" y="84"/>
                    </a:cubicBezTo>
                    <a:cubicBezTo>
                      <a:pt x="70" y="79"/>
                      <a:pt x="37" y="40"/>
                      <a:pt x="37" y="40"/>
                    </a:cubicBezTo>
                    <a:cubicBezTo>
                      <a:pt x="40" y="37"/>
                      <a:pt x="55" y="22"/>
                      <a:pt x="63" y="14"/>
                    </a:cubicBezTo>
                    <a:cubicBezTo>
                      <a:pt x="74" y="5"/>
                      <a:pt x="78" y="4"/>
                      <a:pt x="82" y="3"/>
                    </a:cubicBezTo>
                    <a:cubicBezTo>
                      <a:pt x="83" y="2"/>
                      <a:pt x="83" y="2"/>
                      <a:pt x="83" y="1"/>
                    </a:cubicBezTo>
                    <a:cubicBezTo>
                      <a:pt x="83" y="0"/>
                      <a:pt x="82" y="0"/>
                      <a:pt x="81" y="0"/>
                    </a:cubicBezTo>
                    <a:cubicBezTo>
                      <a:pt x="79" y="0"/>
                      <a:pt x="72" y="0"/>
                      <a:pt x="68" y="0"/>
                    </a:cubicBezTo>
                    <a:cubicBezTo>
                      <a:pt x="60" y="0"/>
                      <a:pt x="54" y="0"/>
                      <a:pt x="53" y="0"/>
                    </a:cubicBezTo>
                    <a:cubicBezTo>
                      <a:pt x="52" y="0"/>
                      <a:pt x="51" y="0"/>
                      <a:pt x="51" y="1"/>
                    </a:cubicBezTo>
                    <a:cubicBezTo>
                      <a:pt x="51" y="2"/>
                      <a:pt x="51" y="3"/>
                      <a:pt x="53" y="3"/>
                    </a:cubicBezTo>
                    <a:cubicBezTo>
                      <a:pt x="54" y="3"/>
                      <a:pt x="55" y="3"/>
                      <a:pt x="57" y="4"/>
                    </a:cubicBezTo>
                    <a:cubicBezTo>
                      <a:pt x="58" y="4"/>
                      <a:pt x="59" y="5"/>
                      <a:pt x="59" y="7"/>
                    </a:cubicBezTo>
                    <a:cubicBezTo>
                      <a:pt x="59" y="8"/>
                      <a:pt x="59" y="9"/>
                      <a:pt x="58" y="11"/>
                    </a:cubicBezTo>
                    <a:cubicBezTo>
                      <a:pt x="56" y="14"/>
                      <a:pt x="53" y="17"/>
                      <a:pt x="49" y="21"/>
                    </a:cubicBezTo>
                    <a:cubicBezTo>
                      <a:pt x="41" y="30"/>
                      <a:pt x="30" y="41"/>
                      <a:pt x="26" y="44"/>
                    </a:cubicBezTo>
                    <a:cubicBezTo>
                      <a:pt x="25" y="44"/>
                      <a:pt x="25" y="44"/>
                      <a:pt x="25" y="44"/>
                    </a:cubicBezTo>
                    <a:cubicBezTo>
                      <a:pt x="24" y="44"/>
                      <a:pt x="24" y="44"/>
                      <a:pt x="24" y="43"/>
                    </a:cubicBezTo>
                    <a:cubicBezTo>
                      <a:pt x="24" y="42"/>
                      <a:pt x="24" y="25"/>
                      <a:pt x="24" y="14"/>
                    </a:cubicBezTo>
                    <a:cubicBezTo>
                      <a:pt x="24" y="14"/>
                      <a:pt x="24" y="14"/>
                      <a:pt x="24" y="1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Barlow" panose="00000500000000000000" pitchFamily="2" charset="0"/>
                  <a:ea typeface="+mn-ea"/>
                  <a:cs typeface="+mn-cs"/>
                </a:endParaRPr>
              </a:p>
            </p:txBody>
          </p:sp>
          <p:sp>
            <p:nvSpPr>
              <p:cNvPr id="55" name="Freeform 21">
                <a:extLst>
                  <a:ext uri="{FF2B5EF4-FFF2-40B4-BE49-F238E27FC236}">
                    <a16:creationId xmlns:a16="http://schemas.microsoft.com/office/drawing/2014/main" id="{E4195D10-9247-01D5-F52B-A47C0A6E24DE}"/>
                  </a:ext>
                </a:extLst>
              </p:cNvPr>
              <p:cNvSpPr>
                <a:spLocks/>
              </p:cNvSpPr>
              <p:nvPr/>
            </p:nvSpPr>
            <p:spPr bwMode="auto">
              <a:xfrm>
                <a:off x="10749146" y="6435663"/>
                <a:ext cx="60301" cy="64735"/>
              </a:xfrm>
              <a:custGeom>
                <a:avLst/>
                <a:gdLst>
                  <a:gd name="T0" fmla="*/ 0 w 36"/>
                  <a:gd name="T1" fmla="*/ 0 h 39"/>
                  <a:gd name="T2" fmla="*/ 0 w 36"/>
                  <a:gd name="T3" fmla="*/ 0 h 39"/>
                  <a:gd name="T4" fmla="*/ 1 w 36"/>
                  <a:gd name="T5" fmla="*/ 1 h 39"/>
                  <a:gd name="T6" fmla="*/ 5 w 36"/>
                  <a:gd name="T7" fmla="*/ 6 h 39"/>
                  <a:gd name="T8" fmla="*/ 5 w 36"/>
                  <a:gd name="T9" fmla="*/ 33 h 39"/>
                  <a:gd name="T10" fmla="*/ 1 w 36"/>
                  <a:gd name="T11" fmla="*/ 38 h 39"/>
                  <a:gd name="T12" fmla="*/ 0 w 36"/>
                  <a:gd name="T13" fmla="*/ 39 h 39"/>
                  <a:gd name="T14" fmla="*/ 0 w 36"/>
                  <a:gd name="T15" fmla="*/ 39 h 39"/>
                  <a:gd name="T16" fmla="*/ 34 w 36"/>
                  <a:gd name="T17" fmla="*/ 39 h 39"/>
                  <a:gd name="T18" fmla="*/ 36 w 36"/>
                  <a:gd name="T19" fmla="*/ 28 h 39"/>
                  <a:gd name="T20" fmla="*/ 35 w 36"/>
                  <a:gd name="T21" fmla="*/ 27 h 39"/>
                  <a:gd name="T22" fmla="*/ 34 w 36"/>
                  <a:gd name="T23" fmla="*/ 28 h 39"/>
                  <a:gd name="T24" fmla="*/ 19 w 36"/>
                  <a:gd name="T25" fmla="*/ 37 h 39"/>
                  <a:gd name="T26" fmla="*/ 11 w 36"/>
                  <a:gd name="T27" fmla="*/ 32 h 39"/>
                  <a:gd name="T28" fmla="*/ 11 w 36"/>
                  <a:gd name="T29" fmla="*/ 5 h 39"/>
                  <a:gd name="T30" fmla="*/ 16 w 36"/>
                  <a:gd name="T31" fmla="*/ 1 h 39"/>
                  <a:gd name="T32" fmla="*/ 17 w 36"/>
                  <a:gd name="T33" fmla="*/ 0 h 39"/>
                  <a:gd name="T34" fmla="*/ 16 w 36"/>
                  <a:gd name="T35" fmla="*/ 0 h 39"/>
                  <a:gd name="T36" fmla="*/ 0 w 36"/>
                  <a:gd name="T37" fmla="*/ 0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6" h="39">
                    <a:moveTo>
                      <a:pt x="0" y="0"/>
                    </a:moveTo>
                    <a:cubicBezTo>
                      <a:pt x="0" y="0"/>
                      <a:pt x="0" y="0"/>
                      <a:pt x="0" y="0"/>
                    </a:cubicBezTo>
                    <a:cubicBezTo>
                      <a:pt x="0" y="1"/>
                      <a:pt x="0" y="1"/>
                      <a:pt x="1" y="1"/>
                    </a:cubicBezTo>
                    <a:cubicBezTo>
                      <a:pt x="4" y="1"/>
                      <a:pt x="5" y="3"/>
                      <a:pt x="5" y="6"/>
                    </a:cubicBezTo>
                    <a:cubicBezTo>
                      <a:pt x="5" y="33"/>
                      <a:pt x="5" y="33"/>
                      <a:pt x="5" y="33"/>
                    </a:cubicBezTo>
                    <a:cubicBezTo>
                      <a:pt x="5" y="36"/>
                      <a:pt x="4" y="38"/>
                      <a:pt x="1" y="38"/>
                    </a:cubicBezTo>
                    <a:cubicBezTo>
                      <a:pt x="0" y="38"/>
                      <a:pt x="0" y="38"/>
                      <a:pt x="0" y="39"/>
                    </a:cubicBezTo>
                    <a:cubicBezTo>
                      <a:pt x="0" y="39"/>
                      <a:pt x="0" y="39"/>
                      <a:pt x="0" y="39"/>
                    </a:cubicBezTo>
                    <a:cubicBezTo>
                      <a:pt x="34" y="39"/>
                      <a:pt x="34" y="39"/>
                      <a:pt x="34" y="39"/>
                    </a:cubicBezTo>
                    <a:cubicBezTo>
                      <a:pt x="36" y="28"/>
                      <a:pt x="36" y="28"/>
                      <a:pt x="36" y="28"/>
                    </a:cubicBezTo>
                    <a:cubicBezTo>
                      <a:pt x="36" y="27"/>
                      <a:pt x="35" y="27"/>
                      <a:pt x="35" y="27"/>
                    </a:cubicBezTo>
                    <a:cubicBezTo>
                      <a:pt x="34" y="27"/>
                      <a:pt x="34" y="27"/>
                      <a:pt x="34" y="28"/>
                    </a:cubicBezTo>
                    <a:cubicBezTo>
                      <a:pt x="31" y="36"/>
                      <a:pt x="26" y="37"/>
                      <a:pt x="19" y="37"/>
                    </a:cubicBezTo>
                    <a:cubicBezTo>
                      <a:pt x="13" y="37"/>
                      <a:pt x="11" y="36"/>
                      <a:pt x="11" y="32"/>
                    </a:cubicBezTo>
                    <a:cubicBezTo>
                      <a:pt x="11" y="5"/>
                      <a:pt x="11" y="5"/>
                      <a:pt x="11" y="5"/>
                    </a:cubicBezTo>
                    <a:cubicBezTo>
                      <a:pt x="11" y="2"/>
                      <a:pt x="14" y="1"/>
                      <a:pt x="16" y="1"/>
                    </a:cubicBezTo>
                    <a:cubicBezTo>
                      <a:pt x="16" y="1"/>
                      <a:pt x="17" y="1"/>
                      <a:pt x="17" y="0"/>
                    </a:cubicBezTo>
                    <a:cubicBezTo>
                      <a:pt x="17" y="0"/>
                      <a:pt x="16" y="0"/>
                      <a:pt x="16" y="0"/>
                    </a:cubicBezTo>
                    <a:cubicBezTo>
                      <a:pt x="0" y="0"/>
                      <a:pt x="0" y="0"/>
                      <a:pt x="0"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Barlow" panose="00000500000000000000" pitchFamily="2" charset="0"/>
                  <a:ea typeface="+mn-ea"/>
                  <a:cs typeface="+mn-cs"/>
                </a:endParaRPr>
              </a:p>
            </p:txBody>
          </p:sp>
          <p:sp>
            <p:nvSpPr>
              <p:cNvPr id="56" name="Freeform 22">
                <a:extLst>
                  <a:ext uri="{FF2B5EF4-FFF2-40B4-BE49-F238E27FC236}">
                    <a16:creationId xmlns:a16="http://schemas.microsoft.com/office/drawing/2014/main" id="{0FD7EBF9-892D-0709-B1F1-A5E589D2CAC0}"/>
                  </a:ext>
                </a:extLst>
              </p:cNvPr>
              <p:cNvSpPr>
                <a:spLocks noEditPoints="1"/>
              </p:cNvSpPr>
              <p:nvPr/>
            </p:nvSpPr>
            <p:spPr bwMode="auto">
              <a:xfrm>
                <a:off x="10813881" y="6433889"/>
                <a:ext cx="65622" cy="68282"/>
              </a:xfrm>
              <a:custGeom>
                <a:avLst/>
                <a:gdLst>
                  <a:gd name="T0" fmla="*/ 6 w 39"/>
                  <a:gd name="T1" fmla="*/ 20 h 41"/>
                  <a:gd name="T2" fmla="*/ 19 w 39"/>
                  <a:gd name="T3" fmla="*/ 3 h 41"/>
                  <a:gd name="T4" fmla="*/ 33 w 39"/>
                  <a:gd name="T5" fmla="*/ 20 h 41"/>
                  <a:gd name="T6" fmla="*/ 19 w 39"/>
                  <a:gd name="T7" fmla="*/ 38 h 41"/>
                  <a:gd name="T8" fmla="*/ 6 w 39"/>
                  <a:gd name="T9" fmla="*/ 20 h 41"/>
                  <a:gd name="T10" fmla="*/ 6 w 39"/>
                  <a:gd name="T11" fmla="*/ 20 h 41"/>
                  <a:gd name="T12" fmla="*/ 19 w 39"/>
                  <a:gd name="T13" fmla="*/ 41 h 41"/>
                  <a:gd name="T14" fmla="*/ 39 w 39"/>
                  <a:gd name="T15" fmla="*/ 20 h 41"/>
                  <a:gd name="T16" fmla="*/ 19 w 39"/>
                  <a:gd name="T17" fmla="*/ 0 h 41"/>
                  <a:gd name="T18" fmla="*/ 0 w 39"/>
                  <a:gd name="T19" fmla="*/ 20 h 41"/>
                  <a:gd name="T20" fmla="*/ 19 w 39"/>
                  <a:gd name="T21" fmla="*/ 41 h 41"/>
                  <a:gd name="T22" fmla="*/ 19 w 39"/>
                  <a:gd name="T23" fmla="*/ 41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9" h="41">
                    <a:moveTo>
                      <a:pt x="6" y="20"/>
                    </a:moveTo>
                    <a:cubicBezTo>
                      <a:pt x="6" y="10"/>
                      <a:pt x="11" y="3"/>
                      <a:pt x="19" y="3"/>
                    </a:cubicBezTo>
                    <a:cubicBezTo>
                      <a:pt x="27" y="3"/>
                      <a:pt x="33" y="10"/>
                      <a:pt x="33" y="20"/>
                    </a:cubicBezTo>
                    <a:cubicBezTo>
                      <a:pt x="33" y="33"/>
                      <a:pt x="27" y="38"/>
                      <a:pt x="19" y="38"/>
                    </a:cubicBezTo>
                    <a:cubicBezTo>
                      <a:pt x="12" y="38"/>
                      <a:pt x="6" y="31"/>
                      <a:pt x="6" y="20"/>
                    </a:cubicBezTo>
                    <a:cubicBezTo>
                      <a:pt x="6" y="20"/>
                      <a:pt x="6" y="20"/>
                      <a:pt x="6" y="20"/>
                    </a:cubicBezTo>
                    <a:close/>
                    <a:moveTo>
                      <a:pt x="19" y="41"/>
                    </a:moveTo>
                    <a:cubicBezTo>
                      <a:pt x="31" y="41"/>
                      <a:pt x="39" y="33"/>
                      <a:pt x="39" y="20"/>
                    </a:cubicBezTo>
                    <a:cubicBezTo>
                      <a:pt x="39" y="9"/>
                      <a:pt x="31" y="0"/>
                      <a:pt x="19" y="0"/>
                    </a:cubicBezTo>
                    <a:cubicBezTo>
                      <a:pt x="8" y="0"/>
                      <a:pt x="0" y="9"/>
                      <a:pt x="0" y="20"/>
                    </a:cubicBezTo>
                    <a:cubicBezTo>
                      <a:pt x="0" y="32"/>
                      <a:pt x="7" y="41"/>
                      <a:pt x="19" y="41"/>
                    </a:cubicBezTo>
                    <a:cubicBezTo>
                      <a:pt x="19" y="41"/>
                      <a:pt x="19" y="41"/>
                      <a:pt x="19" y="4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Barlow" panose="00000500000000000000" pitchFamily="2" charset="0"/>
                  <a:ea typeface="+mn-ea"/>
                  <a:cs typeface="+mn-cs"/>
                </a:endParaRPr>
              </a:p>
            </p:txBody>
          </p:sp>
          <p:sp>
            <p:nvSpPr>
              <p:cNvPr id="57" name="Freeform 23">
                <a:extLst>
                  <a:ext uri="{FF2B5EF4-FFF2-40B4-BE49-F238E27FC236}">
                    <a16:creationId xmlns:a16="http://schemas.microsoft.com/office/drawing/2014/main" id="{4FAAD1C3-614D-8B0E-06B3-946C6778C91F}"/>
                  </a:ext>
                </a:extLst>
              </p:cNvPr>
              <p:cNvSpPr>
                <a:spLocks/>
              </p:cNvSpPr>
              <p:nvPr/>
            </p:nvSpPr>
            <p:spPr bwMode="auto">
              <a:xfrm>
                <a:off x="10883937" y="6435663"/>
                <a:ext cx="75377" cy="64735"/>
              </a:xfrm>
              <a:custGeom>
                <a:avLst/>
                <a:gdLst>
                  <a:gd name="T0" fmla="*/ 39 w 45"/>
                  <a:gd name="T1" fmla="*/ 39 h 39"/>
                  <a:gd name="T2" fmla="*/ 40 w 45"/>
                  <a:gd name="T3" fmla="*/ 6 h 39"/>
                  <a:gd name="T4" fmla="*/ 44 w 45"/>
                  <a:gd name="T5" fmla="*/ 1 h 39"/>
                  <a:gd name="T6" fmla="*/ 45 w 45"/>
                  <a:gd name="T7" fmla="*/ 0 h 39"/>
                  <a:gd name="T8" fmla="*/ 44 w 45"/>
                  <a:gd name="T9" fmla="*/ 0 h 39"/>
                  <a:gd name="T10" fmla="*/ 32 w 45"/>
                  <a:gd name="T11" fmla="*/ 0 h 39"/>
                  <a:gd name="T12" fmla="*/ 31 w 45"/>
                  <a:gd name="T13" fmla="*/ 0 h 39"/>
                  <a:gd name="T14" fmla="*/ 32 w 45"/>
                  <a:gd name="T15" fmla="*/ 1 h 39"/>
                  <a:gd name="T16" fmla="*/ 36 w 45"/>
                  <a:gd name="T17" fmla="*/ 6 h 39"/>
                  <a:gd name="T18" fmla="*/ 37 w 45"/>
                  <a:gd name="T19" fmla="*/ 29 h 39"/>
                  <a:gd name="T20" fmla="*/ 12 w 45"/>
                  <a:gd name="T21" fmla="*/ 0 h 39"/>
                  <a:gd name="T22" fmla="*/ 1 w 45"/>
                  <a:gd name="T23" fmla="*/ 0 h 39"/>
                  <a:gd name="T24" fmla="*/ 1 w 45"/>
                  <a:gd name="T25" fmla="*/ 0 h 39"/>
                  <a:gd name="T26" fmla="*/ 1 w 45"/>
                  <a:gd name="T27" fmla="*/ 1 h 39"/>
                  <a:gd name="T28" fmla="*/ 5 w 45"/>
                  <a:gd name="T29" fmla="*/ 5 h 39"/>
                  <a:gd name="T30" fmla="*/ 5 w 45"/>
                  <a:gd name="T31" fmla="*/ 33 h 39"/>
                  <a:gd name="T32" fmla="*/ 1 w 45"/>
                  <a:gd name="T33" fmla="*/ 38 h 39"/>
                  <a:gd name="T34" fmla="*/ 0 w 45"/>
                  <a:gd name="T35" fmla="*/ 39 h 39"/>
                  <a:gd name="T36" fmla="*/ 1 w 45"/>
                  <a:gd name="T37" fmla="*/ 39 h 39"/>
                  <a:gd name="T38" fmla="*/ 13 w 45"/>
                  <a:gd name="T39" fmla="*/ 39 h 39"/>
                  <a:gd name="T40" fmla="*/ 14 w 45"/>
                  <a:gd name="T41" fmla="*/ 39 h 39"/>
                  <a:gd name="T42" fmla="*/ 13 w 45"/>
                  <a:gd name="T43" fmla="*/ 38 h 39"/>
                  <a:gd name="T44" fmla="*/ 8 w 45"/>
                  <a:gd name="T45" fmla="*/ 33 h 39"/>
                  <a:gd name="T46" fmla="*/ 8 w 45"/>
                  <a:gd name="T47" fmla="*/ 5 h 39"/>
                  <a:gd name="T48" fmla="*/ 37 w 45"/>
                  <a:gd name="T49" fmla="*/ 39 h 39"/>
                  <a:gd name="T50" fmla="*/ 39 w 45"/>
                  <a:gd name="T51" fmla="*/ 39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45" h="39">
                    <a:moveTo>
                      <a:pt x="39" y="39"/>
                    </a:moveTo>
                    <a:cubicBezTo>
                      <a:pt x="40" y="6"/>
                      <a:pt x="40" y="6"/>
                      <a:pt x="40" y="6"/>
                    </a:cubicBezTo>
                    <a:cubicBezTo>
                      <a:pt x="40" y="3"/>
                      <a:pt x="41" y="2"/>
                      <a:pt x="44" y="1"/>
                    </a:cubicBezTo>
                    <a:cubicBezTo>
                      <a:pt x="44" y="1"/>
                      <a:pt x="45" y="1"/>
                      <a:pt x="45" y="0"/>
                    </a:cubicBezTo>
                    <a:cubicBezTo>
                      <a:pt x="45" y="0"/>
                      <a:pt x="44" y="0"/>
                      <a:pt x="44" y="0"/>
                    </a:cubicBezTo>
                    <a:cubicBezTo>
                      <a:pt x="32" y="0"/>
                      <a:pt x="32" y="0"/>
                      <a:pt x="32" y="0"/>
                    </a:cubicBezTo>
                    <a:cubicBezTo>
                      <a:pt x="31" y="0"/>
                      <a:pt x="31" y="0"/>
                      <a:pt x="31" y="0"/>
                    </a:cubicBezTo>
                    <a:cubicBezTo>
                      <a:pt x="31" y="1"/>
                      <a:pt x="31" y="1"/>
                      <a:pt x="32" y="1"/>
                    </a:cubicBezTo>
                    <a:cubicBezTo>
                      <a:pt x="35" y="2"/>
                      <a:pt x="36" y="3"/>
                      <a:pt x="36" y="6"/>
                    </a:cubicBezTo>
                    <a:cubicBezTo>
                      <a:pt x="37" y="29"/>
                      <a:pt x="37" y="29"/>
                      <a:pt x="37" y="29"/>
                    </a:cubicBezTo>
                    <a:cubicBezTo>
                      <a:pt x="12" y="0"/>
                      <a:pt x="12" y="0"/>
                      <a:pt x="12" y="0"/>
                    </a:cubicBezTo>
                    <a:cubicBezTo>
                      <a:pt x="1" y="0"/>
                      <a:pt x="1" y="0"/>
                      <a:pt x="1" y="0"/>
                    </a:cubicBezTo>
                    <a:cubicBezTo>
                      <a:pt x="1" y="0"/>
                      <a:pt x="1" y="0"/>
                      <a:pt x="1" y="0"/>
                    </a:cubicBezTo>
                    <a:cubicBezTo>
                      <a:pt x="1" y="1"/>
                      <a:pt x="1" y="1"/>
                      <a:pt x="1" y="1"/>
                    </a:cubicBezTo>
                    <a:cubicBezTo>
                      <a:pt x="4" y="2"/>
                      <a:pt x="5" y="2"/>
                      <a:pt x="5" y="5"/>
                    </a:cubicBezTo>
                    <a:cubicBezTo>
                      <a:pt x="5" y="33"/>
                      <a:pt x="5" y="33"/>
                      <a:pt x="5" y="33"/>
                    </a:cubicBezTo>
                    <a:cubicBezTo>
                      <a:pt x="5" y="36"/>
                      <a:pt x="4" y="37"/>
                      <a:pt x="1" y="38"/>
                    </a:cubicBezTo>
                    <a:cubicBezTo>
                      <a:pt x="0" y="38"/>
                      <a:pt x="0" y="38"/>
                      <a:pt x="0" y="39"/>
                    </a:cubicBezTo>
                    <a:cubicBezTo>
                      <a:pt x="0" y="39"/>
                      <a:pt x="0" y="39"/>
                      <a:pt x="1" y="39"/>
                    </a:cubicBezTo>
                    <a:cubicBezTo>
                      <a:pt x="13" y="39"/>
                      <a:pt x="13" y="39"/>
                      <a:pt x="13" y="39"/>
                    </a:cubicBezTo>
                    <a:cubicBezTo>
                      <a:pt x="13" y="39"/>
                      <a:pt x="14" y="39"/>
                      <a:pt x="14" y="39"/>
                    </a:cubicBezTo>
                    <a:cubicBezTo>
                      <a:pt x="14" y="38"/>
                      <a:pt x="13" y="38"/>
                      <a:pt x="13" y="38"/>
                    </a:cubicBezTo>
                    <a:cubicBezTo>
                      <a:pt x="11" y="37"/>
                      <a:pt x="8" y="37"/>
                      <a:pt x="8" y="33"/>
                    </a:cubicBezTo>
                    <a:cubicBezTo>
                      <a:pt x="8" y="5"/>
                      <a:pt x="8" y="5"/>
                      <a:pt x="8" y="5"/>
                    </a:cubicBezTo>
                    <a:cubicBezTo>
                      <a:pt x="37" y="39"/>
                      <a:pt x="37" y="39"/>
                      <a:pt x="37" y="39"/>
                    </a:cubicBezTo>
                    <a:cubicBezTo>
                      <a:pt x="39" y="39"/>
                      <a:pt x="39" y="39"/>
                      <a:pt x="39" y="3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Barlow" panose="00000500000000000000" pitchFamily="2" charset="0"/>
                  <a:ea typeface="+mn-ea"/>
                  <a:cs typeface="+mn-cs"/>
                </a:endParaRPr>
              </a:p>
            </p:txBody>
          </p:sp>
          <p:sp>
            <p:nvSpPr>
              <p:cNvPr id="58" name="Freeform 24">
                <a:extLst>
                  <a:ext uri="{FF2B5EF4-FFF2-40B4-BE49-F238E27FC236}">
                    <a16:creationId xmlns:a16="http://schemas.microsoft.com/office/drawing/2014/main" id="{EA38F37C-85F0-5EBE-B8EF-0EFFF36B8A73}"/>
                  </a:ext>
                </a:extLst>
              </p:cNvPr>
              <p:cNvSpPr>
                <a:spLocks noEditPoints="1"/>
              </p:cNvSpPr>
              <p:nvPr/>
            </p:nvSpPr>
            <p:spPr bwMode="auto">
              <a:xfrm>
                <a:off x="10963747" y="6435663"/>
                <a:ext cx="70056" cy="64735"/>
              </a:xfrm>
              <a:custGeom>
                <a:avLst/>
                <a:gdLst>
                  <a:gd name="T0" fmla="*/ 11 w 42"/>
                  <a:gd name="T1" fmla="*/ 6 h 39"/>
                  <a:gd name="T2" fmla="*/ 18 w 42"/>
                  <a:gd name="T3" fmla="*/ 2 h 39"/>
                  <a:gd name="T4" fmla="*/ 35 w 42"/>
                  <a:gd name="T5" fmla="*/ 19 h 39"/>
                  <a:gd name="T6" fmla="*/ 19 w 42"/>
                  <a:gd name="T7" fmla="*/ 37 h 39"/>
                  <a:gd name="T8" fmla="*/ 17 w 42"/>
                  <a:gd name="T9" fmla="*/ 37 h 39"/>
                  <a:gd name="T10" fmla="*/ 11 w 42"/>
                  <a:gd name="T11" fmla="*/ 31 h 39"/>
                  <a:gd name="T12" fmla="*/ 11 w 42"/>
                  <a:gd name="T13" fmla="*/ 6 h 39"/>
                  <a:gd name="T14" fmla="*/ 1 w 42"/>
                  <a:gd name="T15" fmla="*/ 0 h 39"/>
                  <a:gd name="T16" fmla="*/ 0 w 42"/>
                  <a:gd name="T17" fmla="*/ 0 h 39"/>
                  <a:gd name="T18" fmla="*/ 1 w 42"/>
                  <a:gd name="T19" fmla="*/ 1 h 39"/>
                  <a:gd name="T20" fmla="*/ 5 w 42"/>
                  <a:gd name="T21" fmla="*/ 6 h 39"/>
                  <a:gd name="T22" fmla="*/ 5 w 42"/>
                  <a:gd name="T23" fmla="*/ 33 h 39"/>
                  <a:gd name="T24" fmla="*/ 1 w 42"/>
                  <a:gd name="T25" fmla="*/ 38 h 39"/>
                  <a:gd name="T26" fmla="*/ 0 w 42"/>
                  <a:gd name="T27" fmla="*/ 39 h 39"/>
                  <a:gd name="T28" fmla="*/ 1 w 42"/>
                  <a:gd name="T29" fmla="*/ 39 h 39"/>
                  <a:gd name="T30" fmla="*/ 20 w 42"/>
                  <a:gd name="T31" fmla="*/ 39 h 39"/>
                  <a:gd name="T32" fmla="*/ 42 w 42"/>
                  <a:gd name="T33" fmla="*/ 19 h 39"/>
                  <a:gd name="T34" fmla="*/ 20 w 42"/>
                  <a:gd name="T35" fmla="*/ 0 h 39"/>
                  <a:gd name="T36" fmla="*/ 1 w 42"/>
                  <a:gd name="T37" fmla="*/ 0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42" h="39">
                    <a:moveTo>
                      <a:pt x="11" y="6"/>
                    </a:moveTo>
                    <a:cubicBezTo>
                      <a:pt x="11" y="2"/>
                      <a:pt x="13" y="2"/>
                      <a:pt x="18" y="2"/>
                    </a:cubicBezTo>
                    <a:cubicBezTo>
                      <a:pt x="27" y="2"/>
                      <a:pt x="35" y="6"/>
                      <a:pt x="35" y="19"/>
                    </a:cubicBezTo>
                    <a:cubicBezTo>
                      <a:pt x="35" y="31"/>
                      <a:pt x="28" y="37"/>
                      <a:pt x="19" y="37"/>
                    </a:cubicBezTo>
                    <a:cubicBezTo>
                      <a:pt x="17" y="37"/>
                      <a:pt x="17" y="37"/>
                      <a:pt x="17" y="37"/>
                    </a:cubicBezTo>
                    <a:cubicBezTo>
                      <a:pt x="14" y="37"/>
                      <a:pt x="11" y="36"/>
                      <a:pt x="11" y="31"/>
                    </a:cubicBezTo>
                    <a:cubicBezTo>
                      <a:pt x="11" y="6"/>
                      <a:pt x="11" y="6"/>
                      <a:pt x="11" y="6"/>
                    </a:cubicBezTo>
                    <a:close/>
                    <a:moveTo>
                      <a:pt x="1" y="0"/>
                    </a:moveTo>
                    <a:cubicBezTo>
                      <a:pt x="0" y="0"/>
                      <a:pt x="0" y="0"/>
                      <a:pt x="0" y="0"/>
                    </a:cubicBezTo>
                    <a:cubicBezTo>
                      <a:pt x="0" y="1"/>
                      <a:pt x="0" y="1"/>
                      <a:pt x="1" y="1"/>
                    </a:cubicBezTo>
                    <a:cubicBezTo>
                      <a:pt x="4" y="1"/>
                      <a:pt x="5" y="3"/>
                      <a:pt x="5" y="6"/>
                    </a:cubicBezTo>
                    <a:cubicBezTo>
                      <a:pt x="5" y="33"/>
                      <a:pt x="5" y="33"/>
                      <a:pt x="5" y="33"/>
                    </a:cubicBezTo>
                    <a:cubicBezTo>
                      <a:pt x="5" y="36"/>
                      <a:pt x="4" y="38"/>
                      <a:pt x="1" y="38"/>
                    </a:cubicBezTo>
                    <a:cubicBezTo>
                      <a:pt x="0" y="38"/>
                      <a:pt x="0" y="38"/>
                      <a:pt x="0" y="39"/>
                    </a:cubicBezTo>
                    <a:cubicBezTo>
                      <a:pt x="0" y="39"/>
                      <a:pt x="0" y="39"/>
                      <a:pt x="1" y="39"/>
                    </a:cubicBezTo>
                    <a:cubicBezTo>
                      <a:pt x="20" y="39"/>
                      <a:pt x="20" y="39"/>
                      <a:pt x="20" y="39"/>
                    </a:cubicBezTo>
                    <a:cubicBezTo>
                      <a:pt x="28" y="39"/>
                      <a:pt x="42" y="35"/>
                      <a:pt x="42" y="19"/>
                    </a:cubicBezTo>
                    <a:cubicBezTo>
                      <a:pt x="42" y="5"/>
                      <a:pt x="31" y="0"/>
                      <a:pt x="20" y="0"/>
                    </a:cubicBezTo>
                    <a:cubicBezTo>
                      <a:pt x="1" y="0"/>
                      <a:pt x="1" y="0"/>
                      <a:pt x="1"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Barlow" panose="00000500000000000000" pitchFamily="2" charset="0"/>
                  <a:ea typeface="+mn-ea"/>
                  <a:cs typeface="+mn-cs"/>
                </a:endParaRPr>
              </a:p>
            </p:txBody>
          </p:sp>
          <p:sp>
            <p:nvSpPr>
              <p:cNvPr id="59" name="Freeform 25">
                <a:extLst>
                  <a:ext uri="{FF2B5EF4-FFF2-40B4-BE49-F238E27FC236}">
                    <a16:creationId xmlns:a16="http://schemas.microsoft.com/office/drawing/2014/main" id="{6140BC8B-EB8C-7AB0-B911-C0250386D9FD}"/>
                  </a:ext>
                </a:extLst>
              </p:cNvPr>
              <p:cNvSpPr>
                <a:spLocks noEditPoints="1"/>
              </p:cNvSpPr>
              <p:nvPr/>
            </p:nvSpPr>
            <p:spPr bwMode="auto">
              <a:xfrm>
                <a:off x="11042670" y="6433889"/>
                <a:ext cx="66509" cy="68282"/>
              </a:xfrm>
              <a:custGeom>
                <a:avLst/>
                <a:gdLst>
                  <a:gd name="T0" fmla="*/ 7 w 40"/>
                  <a:gd name="T1" fmla="*/ 20 h 41"/>
                  <a:gd name="T2" fmla="*/ 20 w 40"/>
                  <a:gd name="T3" fmla="*/ 3 h 41"/>
                  <a:gd name="T4" fmla="*/ 33 w 40"/>
                  <a:gd name="T5" fmla="*/ 20 h 41"/>
                  <a:gd name="T6" fmla="*/ 20 w 40"/>
                  <a:gd name="T7" fmla="*/ 38 h 41"/>
                  <a:gd name="T8" fmla="*/ 7 w 40"/>
                  <a:gd name="T9" fmla="*/ 20 h 41"/>
                  <a:gd name="T10" fmla="*/ 7 w 40"/>
                  <a:gd name="T11" fmla="*/ 20 h 41"/>
                  <a:gd name="T12" fmla="*/ 20 w 40"/>
                  <a:gd name="T13" fmla="*/ 41 h 41"/>
                  <a:gd name="T14" fmla="*/ 40 w 40"/>
                  <a:gd name="T15" fmla="*/ 20 h 41"/>
                  <a:gd name="T16" fmla="*/ 20 w 40"/>
                  <a:gd name="T17" fmla="*/ 0 h 41"/>
                  <a:gd name="T18" fmla="*/ 0 w 40"/>
                  <a:gd name="T19" fmla="*/ 20 h 41"/>
                  <a:gd name="T20" fmla="*/ 20 w 40"/>
                  <a:gd name="T21" fmla="*/ 41 h 41"/>
                  <a:gd name="T22" fmla="*/ 20 w 40"/>
                  <a:gd name="T23" fmla="*/ 41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0" h="41">
                    <a:moveTo>
                      <a:pt x="7" y="20"/>
                    </a:moveTo>
                    <a:cubicBezTo>
                      <a:pt x="7" y="10"/>
                      <a:pt x="11" y="3"/>
                      <a:pt x="20" y="3"/>
                    </a:cubicBezTo>
                    <a:cubicBezTo>
                      <a:pt x="27" y="3"/>
                      <a:pt x="33" y="10"/>
                      <a:pt x="33" y="20"/>
                    </a:cubicBezTo>
                    <a:cubicBezTo>
                      <a:pt x="33" y="33"/>
                      <a:pt x="28" y="38"/>
                      <a:pt x="20" y="38"/>
                    </a:cubicBezTo>
                    <a:cubicBezTo>
                      <a:pt x="12" y="38"/>
                      <a:pt x="7" y="31"/>
                      <a:pt x="7" y="20"/>
                    </a:cubicBezTo>
                    <a:cubicBezTo>
                      <a:pt x="7" y="20"/>
                      <a:pt x="7" y="20"/>
                      <a:pt x="7" y="20"/>
                    </a:cubicBezTo>
                    <a:close/>
                    <a:moveTo>
                      <a:pt x="20" y="41"/>
                    </a:moveTo>
                    <a:cubicBezTo>
                      <a:pt x="31" y="41"/>
                      <a:pt x="40" y="33"/>
                      <a:pt x="40" y="20"/>
                    </a:cubicBezTo>
                    <a:cubicBezTo>
                      <a:pt x="40" y="9"/>
                      <a:pt x="32" y="0"/>
                      <a:pt x="20" y="0"/>
                    </a:cubicBezTo>
                    <a:cubicBezTo>
                      <a:pt x="8" y="0"/>
                      <a:pt x="0" y="9"/>
                      <a:pt x="0" y="20"/>
                    </a:cubicBezTo>
                    <a:cubicBezTo>
                      <a:pt x="0" y="32"/>
                      <a:pt x="8" y="41"/>
                      <a:pt x="20" y="41"/>
                    </a:cubicBezTo>
                    <a:cubicBezTo>
                      <a:pt x="20" y="41"/>
                      <a:pt x="20" y="41"/>
                      <a:pt x="20" y="4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Barlow" panose="00000500000000000000" pitchFamily="2" charset="0"/>
                  <a:ea typeface="+mn-ea"/>
                  <a:cs typeface="+mn-cs"/>
                </a:endParaRPr>
              </a:p>
            </p:txBody>
          </p:sp>
          <p:sp>
            <p:nvSpPr>
              <p:cNvPr id="60" name="Freeform 26">
                <a:extLst>
                  <a:ext uri="{FF2B5EF4-FFF2-40B4-BE49-F238E27FC236}">
                    <a16:creationId xmlns:a16="http://schemas.microsoft.com/office/drawing/2014/main" id="{6951E105-1C10-2494-0B80-4C4204990C77}"/>
                  </a:ext>
                </a:extLst>
              </p:cNvPr>
              <p:cNvSpPr>
                <a:spLocks/>
              </p:cNvSpPr>
              <p:nvPr/>
            </p:nvSpPr>
            <p:spPr bwMode="auto">
              <a:xfrm>
                <a:off x="11112726" y="6435663"/>
                <a:ext cx="74490" cy="64735"/>
              </a:xfrm>
              <a:custGeom>
                <a:avLst/>
                <a:gdLst>
                  <a:gd name="T0" fmla="*/ 40 w 45"/>
                  <a:gd name="T1" fmla="*/ 39 h 39"/>
                  <a:gd name="T2" fmla="*/ 40 w 45"/>
                  <a:gd name="T3" fmla="*/ 6 h 39"/>
                  <a:gd name="T4" fmla="*/ 44 w 45"/>
                  <a:gd name="T5" fmla="*/ 1 h 39"/>
                  <a:gd name="T6" fmla="*/ 45 w 45"/>
                  <a:gd name="T7" fmla="*/ 0 h 39"/>
                  <a:gd name="T8" fmla="*/ 44 w 45"/>
                  <a:gd name="T9" fmla="*/ 0 h 39"/>
                  <a:gd name="T10" fmla="*/ 32 w 45"/>
                  <a:gd name="T11" fmla="*/ 0 h 39"/>
                  <a:gd name="T12" fmla="*/ 31 w 45"/>
                  <a:gd name="T13" fmla="*/ 0 h 39"/>
                  <a:gd name="T14" fmla="*/ 32 w 45"/>
                  <a:gd name="T15" fmla="*/ 1 h 39"/>
                  <a:gd name="T16" fmla="*/ 37 w 45"/>
                  <a:gd name="T17" fmla="*/ 6 h 39"/>
                  <a:gd name="T18" fmla="*/ 37 w 45"/>
                  <a:gd name="T19" fmla="*/ 29 h 39"/>
                  <a:gd name="T20" fmla="*/ 12 w 45"/>
                  <a:gd name="T21" fmla="*/ 0 h 39"/>
                  <a:gd name="T22" fmla="*/ 2 w 45"/>
                  <a:gd name="T23" fmla="*/ 0 h 39"/>
                  <a:gd name="T24" fmla="*/ 1 w 45"/>
                  <a:gd name="T25" fmla="*/ 0 h 39"/>
                  <a:gd name="T26" fmla="*/ 2 w 45"/>
                  <a:gd name="T27" fmla="*/ 1 h 39"/>
                  <a:gd name="T28" fmla="*/ 6 w 45"/>
                  <a:gd name="T29" fmla="*/ 5 h 39"/>
                  <a:gd name="T30" fmla="*/ 5 w 45"/>
                  <a:gd name="T31" fmla="*/ 33 h 39"/>
                  <a:gd name="T32" fmla="*/ 1 w 45"/>
                  <a:gd name="T33" fmla="*/ 38 h 39"/>
                  <a:gd name="T34" fmla="*/ 0 w 45"/>
                  <a:gd name="T35" fmla="*/ 39 h 39"/>
                  <a:gd name="T36" fmla="*/ 1 w 45"/>
                  <a:gd name="T37" fmla="*/ 39 h 39"/>
                  <a:gd name="T38" fmla="*/ 13 w 45"/>
                  <a:gd name="T39" fmla="*/ 39 h 39"/>
                  <a:gd name="T40" fmla="*/ 14 w 45"/>
                  <a:gd name="T41" fmla="*/ 39 h 39"/>
                  <a:gd name="T42" fmla="*/ 13 w 45"/>
                  <a:gd name="T43" fmla="*/ 38 h 39"/>
                  <a:gd name="T44" fmla="*/ 9 w 45"/>
                  <a:gd name="T45" fmla="*/ 33 h 39"/>
                  <a:gd name="T46" fmla="*/ 8 w 45"/>
                  <a:gd name="T47" fmla="*/ 5 h 39"/>
                  <a:gd name="T48" fmla="*/ 38 w 45"/>
                  <a:gd name="T49" fmla="*/ 39 h 39"/>
                  <a:gd name="T50" fmla="*/ 40 w 45"/>
                  <a:gd name="T51" fmla="*/ 39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45" h="39">
                    <a:moveTo>
                      <a:pt x="40" y="39"/>
                    </a:moveTo>
                    <a:cubicBezTo>
                      <a:pt x="40" y="6"/>
                      <a:pt x="40" y="6"/>
                      <a:pt x="40" y="6"/>
                    </a:cubicBezTo>
                    <a:cubicBezTo>
                      <a:pt x="40" y="3"/>
                      <a:pt x="41" y="2"/>
                      <a:pt x="44" y="1"/>
                    </a:cubicBezTo>
                    <a:cubicBezTo>
                      <a:pt x="45" y="1"/>
                      <a:pt x="45" y="1"/>
                      <a:pt x="45" y="0"/>
                    </a:cubicBezTo>
                    <a:cubicBezTo>
                      <a:pt x="45" y="0"/>
                      <a:pt x="45" y="0"/>
                      <a:pt x="44" y="0"/>
                    </a:cubicBezTo>
                    <a:cubicBezTo>
                      <a:pt x="32" y="0"/>
                      <a:pt x="32" y="0"/>
                      <a:pt x="32" y="0"/>
                    </a:cubicBezTo>
                    <a:cubicBezTo>
                      <a:pt x="32" y="0"/>
                      <a:pt x="31" y="0"/>
                      <a:pt x="31" y="0"/>
                    </a:cubicBezTo>
                    <a:cubicBezTo>
                      <a:pt x="31" y="1"/>
                      <a:pt x="32" y="1"/>
                      <a:pt x="32" y="1"/>
                    </a:cubicBezTo>
                    <a:cubicBezTo>
                      <a:pt x="35" y="2"/>
                      <a:pt x="37" y="3"/>
                      <a:pt x="37" y="6"/>
                    </a:cubicBezTo>
                    <a:cubicBezTo>
                      <a:pt x="37" y="29"/>
                      <a:pt x="37" y="29"/>
                      <a:pt x="37" y="29"/>
                    </a:cubicBezTo>
                    <a:cubicBezTo>
                      <a:pt x="12" y="0"/>
                      <a:pt x="12" y="0"/>
                      <a:pt x="12" y="0"/>
                    </a:cubicBezTo>
                    <a:cubicBezTo>
                      <a:pt x="2" y="0"/>
                      <a:pt x="2" y="0"/>
                      <a:pt x="2" y="0"/>
                    </a:cubicBezTo>
                    <a:cubicBezTo>
                      <a:pt x="1" y="0"/>
                      <a:pt x="1" y="0"/>
                      <a:pt x="1" y="0"/>
                    </a:cubicBezTo>
                    <a:cubicBezTo>
                      <a:pt x="1" y="1"/>
                      <a:pt x="1" y="1"/>
                      <a:pt x="2" y="1"/>
                    </a:cubicBezTo>
                    <a:cubicBezTo>
                      <a:pt x="4" y="2"/>
                      <a:pt x="6" y="2"/>
                      <a:pt x="6" y="5"/>
                    </a:cubicBezTo>
                    <a:cubicBezTo>
                      <a:pt x="5" y="33"/>
                      <a:pt x="5" y="33"/>
                      <a:pt x="5" y="33"/>
                    </a:cubicBezTo>
                    <a:cubicBezTo>
                      <a:pt x="5" y="36"/>
                      <a:pt x="4" y="37"/>
                      <a:pt x="1" y="38"/>
                    </a:cubicBezTo>
                    <a:cubicBezTo>
                      <a:pt x="1" y="38"/>
                      <a:pt x="0" y="38"/>
                      <a:pt x="0" y="39"/>
                    </a:cubicBezTo>
                    <a:cubicBezTo>
                      <a:pt x="0" y="39"/>
                      <a:pt x="0" y="39"/>
                      <a:pt x="1" y="39"/>
                    </a:cubicBezTo>
                    <a:cubicBezTo>
                      <a:pt x="13" y="39"/>
                      <a:pt x="13" y="39"/>
                      <a:pt x="13" y="39"/>
                    </a:cubicBezTo>
                    <a:cubicBezTo>
                      <a:pt x="14" y="39"/>
                      <a:pt x="14" y="39"/>
                      <a:pt x="14" y="39"/>
                    </a:cubicBezTo>
                    <a:cubicBezTo>
                      <a:pt x="14" y="38"/>
                      <a:pt x="14" y="38"/>
                      <a:pt x="13" y="38"/>
                    </a:cubicBezTo>
                    <a:cubicBezTo>
                      <a:pt x="11" y="37"/>
                      <a:pt x="9" y="37"/>
                      <a:pt x="9" y="33"/>
                    </a:cubicBezTo>
                    <a:cubicBezTo>
                      <a:pt x="8" y="5"/>
                      <a:pt x="8" y="5"/>
                      <a:pt x="8" y="5"/>
                    </a:cubicBezTo>
                    <a:cubicBezTo>
                      <a:pt x="38" y="39"/>
                      <a:pt x="38" y="39"/>
                      <a:pt x="38" y="39"/>
                    </a:cubicBezTo>
                    <a:cubicBezTo>
                      <a:pt x="40" y="39"/>
                      <a:pt x="40" y="39"/>
                      <a:pt x="40" y="3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Barlow" panose="00000500000000000000" pitchFamily="2" charset="0"/>
                  <a:ea typeface="+mn-ea"/>
                  <a:cs typeface="+mn-cs"/>
                </a:endParaRPr>
              </a:p>
            </p:txBody>
          </p:sp>
        </p:grpSp>
      </p:grpSp>
    </p:spTree>
    <p:extLst>
      <p:ext uri="{BB962C8B-B14F-4D97-AF65-F5344CB8AC3E}">
        <p14:creationId xmlns:p14="http://schemas.microsoft.com/office/powerpoint/2010/main" val="3604064997"/>
      </p:ext>
    </p:extLst>
  </p:cSld>
  <p:clrMapOvr>
    <a:masterClrMapping/>
  </p:clrMapOvr>
  <p:extLst>
    <p:ext uri="{DCECCB84-F9BA-43D5-87BE-67443E8EF086}">
      <p15:sldGuideLst xmlns:p15="http://schemas.microsoft.com/office/powerpoint/2012/main"/>
    </p:ext>
  </p:extLst>
</p:sldLayout>
</file>

<file path=ppt/slideLayouts/slideLayout49.xml><?xml version="1.0" encoding="utf-8"?>
<p:sldLayout xmlns:a="http://schemas.openxmlformats.org/drawingml/2006/main" xmlns:r="http://schemas.openxmlformats.org/officeDocument/2006/relationships" xmlns:p="http://schemas.openxmlformats.org/presentationml/2006/main" userDrawn="1">
  <p:cSld name="13_Layout Personalizado">
    <p:bg>
      <p:bgPr>
        <a:solidFill>
          <a:schemeClr val="bg1"/>
        </a:solidFill>
        <a:effectLst/>
      </p:bgPr>
    </p:bg>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87ACAF4F-56E1-4C6F-AB00-FC44946BC5C9}"/>
              </a:ext>
            </a:extLst>
          </p:cNvPr>
          <p:cNvSpPr>
            <a:spLocks noGrp="1"/>
          </p:cNvSpPr>
          <p:nvPr>
            <p:ph type="pic" sz="quarter" idx="10"/>
          </p:nvPr>
        </p:nvSpPr>
        <p:spPr>
          <a:xfrm>
            <a:off x="0" y="0"/>
            <a:ext cx="4548188" cy="6858000"/>
          </a:xfrm>
          <a:prstGeom prst="rect">
            <a:avLst/>
          </a:prstGeom>
        </p:spPr>
        <p:txBody>
          <a:bodyPr/>
          <a:lstStyle/>
          <a:p>
            <a:endParaRPr lang="en-IE"/>
          </a:p>
        </p:txBody>
      </p:sp>
      <p:sp>
        <p:nvSpPr>
          <p:cNvPr id="16" name="Título 1">
            <a:extLst>
              <a:ext uri="{FF2B5EF4-FFF2-40B4-BE49-F238E27FC236}">
                <a16:creationId xmlns:a16="http://schemas.microsoft.com/office/drawing/2014/main" id="{492C72F6-137D-41DF-ACAC-E91E4A93FCB3}"/>
              </a:ext>
            </a:extLst>
          </p:cNvPr>
          <p:cNvSpPr>
            <a:spLocks noGrp="1"/>
          </p:cNvSpPr>
          <p:nvPr>
            <p:ph type="title" hasCustomPrompt="1"/>
          </p:nvPr>
        </p:nvSpPr>
        <p:spPr>
          <a:xfrm>
            <a:off x="4740442" y="258471"/>
            <a:ext cx="5333004" cy="370620"/>
          </a:xfrm>
          <a:prstGeom prst="rect">
            <a:avLst/>
          </a:prstGeom>
        </p:spPr>
        <p:txBody>
          <a:bodyPr/>
          <a:lstStyle>
            <a:lvl1pPr algn="l" rtl="0" fontAlgn="base">
              <a:lnSpc>
                <a:spcPct val="90000"/>
              </a:lnSpc>
              <a:spcBef>
                <a:spcPct val="0"/>
              </a:spcBef>
              <a:spcAft>
                <a:spcPct val="0"/>
              </a:spcAft>
              <a:tabLst/>
              <a:defRPr lang="pt-BR" sz="2400" b="1" kern="1200" dirty="0">
                <a:solidFill>
                  <a:srgbClr val="00000C"/>
                </a:solidFill>
                <a:latin typeface="Barlow" panose="00000500000000000000" pitchFamily="2" charset="0"/>
                <a:ea typeface="+mj-ea"/>
                <a:cs typeface="Arial" panose="020B0604020202020204" pitchFamily="34" charset="0"/>
              </a:defRPr>
            </a:lvl1pPr>
          </a:lstStyle>
          <a:p>
            <a:r>
              <a:rPr lang="pt-BR"/>
              <a:t>Trebuchet M font normal (size 24)</a:t>
            </a:r>
          </a:p>
        </p:txBody>
      </p:sp>
      <p:sp>
        <p:nvSpPr>
          <p:cNvPr id="5" name="Content Placeholder 2">
            <a:extLst>
              <a:ext uri="{FF2B5EF4-FFF2-40B4-BE49-F238E27FC236}">
                <a16:creationId xmlns:a16="http://schemas.microsoft.com/office/drawing/2014/main" id="{DE46EA81-0DC5-4F7E-811B-8679B853B098}"/>
              </a:ext>
            </a:extLst>
          </p:cNvPr>
          <p:cNvSpPr>
            <a:spLocks noGrp="1"/>
          </p:cNvSpPr>
          <p:nvPr>
            <p:ph idx="1" hasCustomPrompt="1"/>
          </p:nvPr>
        </p:nvSpPr>
        <p:spPr>
          <a:xfrm>
            <a:off x="4740442" y="1191520"/>
            <a:ext cx="6785960" cy="5158934"/>
          </a:xfrm>
          <a:prstGeom prst="rect">
            <a:avLst/>
          </a:prstGeom>
        </p:spPr>
        <p:txBody>
          <a:bodyPr>
            <a:noAutofit/>
          </a:bodyPr>
          <a:lstStyle>
            <a:lvl1pPr algn="l" rtl="0" fontAlgn="base">
              <a:lnSpc>
                <a:spcPct val="90000"/>
              </a:lnSpc>
              <a:spcBef>
                <a:spcPts val="414"/>
              </a:spcBef>
              <a:spcAft>
                <a:spcPts val="414"/>
              </a:spcAft>
              <a:buClr>
                <a:srgbClr val="0000CC"/>
              </a:buClr>
              <a:buSzPct val="90000"/>
              <a:buFont typeface="Verdana" pitchFamily="34" charset="0"/>
              <a:buChar char="●"/>
              <a:defRPr lang="en-US" sz="1600" kern="1200" noProof="0" dirty="0">
                <a:solidFill>
                  <a:srgbClr val="00000C"/>
                </a:solidFill>
                <a:latin typeface="Barlow" panose="00000500000000000000" pitchFamily="2" charset="0"/>
                <a:ea typeface="Verdana" pitchFamily="34" charset="0"/>
                <a:cs typeface="Arial" panose="020B0604020202020204" pitchFamily="34" charset="0"/>
              </a:defRPr>
            </a:lvl1pPr>
            <a:lvl2pPr marL="668233" indent="-256997" algn="l" rtl="0" fontAlgn="base">
              <a:lnSpc>
                <a:spcPct val="90000"/>
              </a:lnSpc>
              <a:spcBef>
                <a:spcPts val="414"/>
              </a:spcBef>
              <a:spcAft>
                <a:spcPts val="414"/>
              </a:spcAft>
              <a:buClr>
                <a:schemeClr val="tx1">
                  <a:lumMod val="50000"/>
                  <a:lumOff val="50000"/>
                </a:schemeClr>
              </a:buClr>
              <a:buSzPct val="80000"/>
              <a:buFont typeface="Wingdings" pitchFamily="2" charset="2"/>
              <a:buChar char="v"/>
              <a:defRPr lang="en-US" sz="1600" kern="1200" noProof="0" dirty="0">
                <a:solidFill>
                  <a:srgbClr val="00000C"/>
                </a:solidFill>
                <a:latin typeface="Barlow" panose="00000500000000000000" pitchFamily="2" charset="0"/>
                <a:ea typeface="Verdana" pitchFamily="34" charset="0"/>
                <a:cs typeface="Arial" panose="020B0604020202020204" pitchFamily="34" charset="0"/>
              </a:defRPr>
            </a:lvl2pPr>
            <a:lvl3pPr marL="1143000" indent="-228600" algn="l" rtl="0" fontAlgn="base">
              <a:lnSpc>
                <a:spcPct val="90000"/>
              </a:lnSpc>
              <a:spcBef>
                <a:spcPts val="414"/>
              </a:spcBef>
              <a:spcAft>
                <a:spcPts val="414"/>
              </a:spcAft>
              <a:buClr>
                <a:schemeClr val="tx1">
                  <a:lumMod val="50000"/>
                  <a:lumOff val="50000"/>
                </a:schemeClr>
              </a:buClr>
              <a:buSzPct val="80000"/>
              <a:buFont typeface="Wingdings" panose="05000000000000000000" pitchFamily="2" charset="2"/>
              <a:buChar char="§"/>
              <a:defRPr lang="en-US" sz="1600" kern="1200" noProof="0" dirty="0">
                <a:solidFill>
                  <a:srgbClr val="00000C"/>
                </a:solidFill>
                <a:latin typeface="Barlow" panose="00000500000000000000" pitchFamily="2" charset="0"/>
                <a:ea typeface="Verdana" pitchFamily="34" charset="0"/>
                <a:cs typeface="Arial" panose="020B0604020202020204" pitchFamily="34" charset="0"/>
              </a:defRPr>
            </a:lvl3pPr>
            <a:lvl4pPr algn="l" rtl="0" fontAlgn="base">
              <a:lnSpc>
                <a:spcPct val="90000"/>
              </a:lnSpc>
              <a:spcBef>
                <a:spcPts val="414"/>
              </a:spcBef>
              <a:spcAft>
                <a:spcPts val="414"/>
              </a:spcAft>
              <a:buClr>
                <a:schemeClr val="bg2">
                  <a:lumMod val="75000"/>
                </a:schemeClr>
              </a:buClr>
              <a:buSzPct val="80000"/>
              <a:defRPr lang="en-US" sz="1600" kern="1200" noProof="0" dirty="0">
                <a:solidFill>
                  <a:srgbClr val="00000C"/>
                </a:solidFill>
                <a:latin typeface="Barlow" panose="00000500000000000000" pitchFamily="2" charset="0"/>
                <a:ea typeface="Verdana" pitchFamily="34" charset="0"/>
                <a:cs typeface="Arial" panose="020B0604020202020204" pitchFamily="34" charset="0"/>
              </a:defRPr>
            </a:lvl4pPr>
            <a:lvl5pPr algn="l" rtl="0" fontAlgn="base">
              <a:lnSpc>
                <a:spcPct val="90000"/>
              </a:lnSpc>
              <a:spcBef>
                <a:spcPts val="414"/>
              </a:spcBef>
              <a:spcAft>
                <a:spcPts val="414"/>
              </a:spcAft>
              <a:buClr>
                <a:schemeClr val="bg2">
                  <a:lumMod val="75000"/>
                </a:schemeClr>
              </a:buClr>
              <a:buSzPct val="80000"/>
              <a:defRPr lang="en-GB" sz="1600" kern="1200" noProof="0" dirty="0">
                <a:solidFill>
                  <a:schemeClr val="tx1">
                    <a:lumMod val="85000"/>
                    <a:lumOff val="15000"/>
                  </a:schemeClr>
                </a:solidFill>
                <a:latin typeface="+mn-lt"/>
                <a:ea typeface="Verdana" pitchFamily="34" charset="0"/>
                <a:cs typeface="Verdana" pitchFamily="34" charset="0"/>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p:txBody>
      </p:sp>
    </p:spTree>
    <p:extLst>
      <p:ext uri="{BB962C8B-B14F-4D97-AF65-F5344CB8AC3E}">
        <p14:creationId xmlns:p14="http://schemas.microsoft.com/office/powerpoint/2010/main" val="12925807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p:cSld name="DIVIDER STYLE 3">
    <p:bg>
      <p:bgPr>
        <a:solidFill>
          <a:schemeClr val="accent1"/>
        </a:solidFill>
        <a:effectLst/>
      </p:bgPr>
    </p:bg>
    <p:spTree>
      <p:nvGrpSpPr>
        <p:cNvPr id="1" name=""/>
        <p:cNvGrpSpPr/>
        <p:nvPr/>
      </p:nvGrpSpPr>
      <p:grpSpPr>
        <a:xfrm>
          <a:off x="0" y="0"/>
          <a:ext cx="0" cy="0"/>
          <a:chOff x="0" y="0"/>
          <a:chExt cx="0" cy="0"/>
        </a:xfrm>
      </p:grpSpPr>
      <p:sp>
        <p:nvSpPr>
          <p:cNvPr id="10" name="Picture Placeholder 9">
            <a:extLst>
              <a:ext uri="{FF2B5EF4-FFF2-40B4-BE49-F238E27FC236}">
                <a16:creationId xmlns:a16="http://schemas.microsoft.com/office/drawing/2014/main" id="{92B650A8-9C21-DC86-F471-38B40FC6D582}"/>
              </a:ext>
            </a:extLst>
          </p:cNvPr>
          <p:cNvSpPr>
            <a:spLocks noGrp="1"/>
          </p:cNvSpPr>
          <p:nvPr>
            <p:ph type="pic" sz="quarter" idx="10" hasCustomPrompt="1"/>
          </p:nvPr>
        </p:nvSpPr>
        <p:spPr>
          <a:xfrm>
            <a:off x="0" y="0"/>
            <a:ext cx="12192000" cy="6858000"/>
          </a:xfrm>
          <a:custGeom>
            <a:avLst/>
            <a:gdLst>
              <a:gd name="connsiteX0" fmla="*/ 0 w 12192000"/>
              <a:gd name="connsiteY0" fmla="*/ 0 h 6858000"/>
              <a:gd name="connsiteX1" fmla="*/ 12192000 w 12192000"/>
              <a:gd name="connsiteY1" fmla="*/ 0 h 6858000"/>
              <a:gd name="connsiteX2" fmla="*/ 12192000 w 12192000"/>
              <a:gd name="connsiteY2" fmla="*/ 3975100 h 6858000"/>
              <a:gd name="connsiteX3" fmla="*/ 9309100 w 12192000"/>
              <a:gd name="connsiteY3" fmla="*/ 6858000 h 6858000"/>
              <a:gd name="connsiteX4" fmla="*/ 0 w 12192000"/>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6858000">
                <a:moveTo>
                  <a:pt x="0" y="0"/>
                </a:moveTo>
                <a:lnTo>
                  <a:pt x="12192000" y="0"/>
                </a:lnTo>
                <a:lnTo>
                  <a:pt x="12192000" y="3975100"/>
                </a:lnTo>
                <a:lnTo>
                  <a:pt x="9309100" y="6858000"/>
                </a:lnTo>
                <a:lnTo>
                  <a:pt x="0" y="6858000"/>
                </a:lnTo>
                <a:close/>
              </a:path>
            </a:pathLst>
          </a:custGeom>
          <a:pattFill prst="dkUpDiag">
            <a:fgClr>
              <a:schemeClr val="bg1">
                <a:lumMod val="85000"/>
              </a:schemeClr>
            </a:fgClr>
            <a:bgClr>
              <a:schemeClr val="bg1"/>
            </a:bgClr>
          </a:pattFill>
        </p:spPr>
        <p:txBody>
          <a:bodyPr vert="horz" wrap="square" lIns="0" tIns="0" rIns="0" bIns="2520000" rtlCol="0" anchor="b">
            <a:noAutofit/>
          </a:bodyPr>
          <a:lstStyle>
            <a:lvl1pPr>
              <a:defRPr lang="en-GB" sz="1800"/>
            </a:lvl1pPr>
          </a:lstStyle>
          <a:p>
            <a:pPr lvl="0" algn="ctr"/>
            <a:r>
              <a:rPr lang="en-GB"/>
              <a:t>Click icon to insert image</a:t>
            </a:r>
          </a:p>
        </p:txBody>
      </p:sp>
      <p:sp>
        <p:nvSpPr>
          <p:cNvPr id="2" name="Title 1">
            <a:extLst>
              <a:ext uri="{FF2B5EF4-FFF2-40B4-BE49-F238E27FC236}">
                <a16:creationId xmlns:a16="http://schemas.microsoft.com/office/drawing/2014/main" id="{B66D97C3-1B7F-5C9F-E63F-96F1A14B6253}"/>
              </a:ext>
            </a:extLst>
          </p:cNvPr>
          <p:cNvSpPr>
            <a:spLocks noGrp="1"/>
          </p:cNvSpPr>
          <p:nvPr>
            <p:ph type="title" hasCustomPrompt="1"/>
          </p:nvPr>
        </p:nvSpPr>
        <p:spPr>
          <a:xfrm>
            <a:off x="432000" y="1350000"/>
            <a:ext cx="6797676" cy="715669"/>
          </a:xfrm>
        </p:spPr>
        <p:txBody>
          <a:bodyPr vert="horz" wrap="square" lIns="0" tIns="0" rIns="0" bIns="0" rtlCol="0" anchor="t">
            <a:noAutofit/>
          </a:bodyPr>
          <a:lstStyle>
            <a:lvl1pPr>
              <a:defRPr lang="en-GB" sz="4800" b="0" cap="all" baseline="0" dirty="0">
                <a:solidFill>
                  <a:schemeClr val="bg1"/>
                </a:solidFill>
                <a:latin typeface="+mj-lt"/>
              </a:defRPr>
            </a:lvl1pPr>
          </a:lstStyle>
          <a:p>
            <a:pPr lvl="0"/>
            <a:r>
              <a:rPr lang="en-US"/>
              <a:t>CLICK TO EDIT MASTER TITLE STYLE</a:t>
            </a:r>
            <a:endParaRPr lang="en-GB"/>
          </a:p>
        </p:txBody>
      </p:sp>
      <p:sp>
        <p:nvSpPr>
          <p:cNvPr id="3" name="Text Placeholder 16">
            <a:extLst>
              <a:ext uri="{FF2B5EF4-FFF2-40B4-BE49-F238E27FC236}">
                <a16:creationId xmlns:a16="http://schemas.microsoft.com/office/drawing/2014/main" id="{291164C1-FFDE-EA90-BDBC-A8ECC8F00D0B}"/>
              </a:ext>
            </a:extLst>
          </p:cNvPr>
          <p:cNvSpPr>
            <a:spLocks noGrp="1"/>
          </p:cNvSpPr>
          <p:nvPr>
            <p:ph type="body" sz="quarter" idx="12" hasCustomPrompt="1"/>
          </p:nvPr>
        </p:nvSpPr>
        <p:spPr>
          <a:xfrm>
            <a:off x="431800" y="3494989"/>
            <a:ext cx="4720771" cy="1274763"/>
          </a:xfrm>
        </p:spPr>
        <p:txBody>
          <a:bodyPr/>
          <a:lstStyle>
            <a:lvl1pPr>
              <a:defRPr sz="2400">
                <a:solidFill>
                  <a:schemeClr val="bg1"/>
                </a:solidFill>
              </a:defRPr>
            </a:lvl1pPr>
            <a:lvl2pPr marL="0" indent="0">
              <a:buNone/>
              <a:defRPr/>
            </a:lvl2pPr>
          </a:lstStyle>
          <a:p>
            <a:pPr lvl="0"/>
            <a:r>
              <a:rPr lang="en-US"/>
              <a:t>Optional additional information</a:t>
            </a:r>
          </a:p>
        </p:txBody>
      </p:sp>
      <p:pic>
        <p:nvPicPr>
          <p:cNvPr id="8" name="Picture 7" descr="A blue and black logo&#10;&#10;Description automatically generated">
            <a:extLst>
              <a:ext uri="{FF2B5EF4-FFF2-40B4-BE49-F238E27FC236}">
                <a16:creationId xmlns:a16="http://schemas.microsoft.com/office/drawing/2014/main" id="{A2843BB3-3C12-A413-8488-9937E353F8B8}"/>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53051" y="6129569"/>
            <a:ext cx="1000010" cy="475749"/>
          </a:xfrm>
          <a:prstGeom prst="rect">
            <a:avLst/>
          </a:prstGeom>
        </p:spPr>
      </p:pic>
    </p:spTree>
    <p:extLst>
      <p:ext uri="{BB962C8B-B14F-4D97-AF65-F5344CB8AC3E}">
        <p14:creationId xmlns:p14="http://schemas.microsoft.com/office/powerpoint/2010/main" val="1887480849"/>
      </p:ext>
    </p:extLst>
  </p:cSld>
  <p:clrMapOvr>
    <a:masterClrMapping/>
  </p:clrMapOvr>
  <p:hf hdr="0" ftr="0" dt="0"/>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15_Layout Personalizado">
    <p:bg>
      <p:bgPr>
        <a:solidFill>
          <a:schemeClr val="bg1"/>
        </a:solidFill>
        <a:effectLst/>
      </p:bgPr>
    </p:bg>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87ACAF4F-56E1-4C6F-AB00-FC44946BC5C9}"/>
              </a:ext>
            </a:extLst>
          </p:cNvPr>
          <p:cNvSpPr>
            <a:spLocks noGrp="1"/>
          </p:cNvSpPr>
          <p:nvPr>
            <p:ph type="pic" sz="quarter" idx="10"/>
          </p:nvPr>
        </p:nvSpPr>
        <p:spPr>
          <a:xfrm>
            <a:off x="0" y="0"/>
            <a:ext cx="4548188" cy="6858000"/>
          </a:xfrm>
          <a:prstGeom prst="rect">
            <a:avLst/>
          </a:prstGeom>
        </p:spPr>
        <p:txBody>
          <a:bodyPr/>
          <a:lstStyle/>
          <a:p>
            <a:endParaRPr lang="en-IE"/>
          </a:p>
        </p:txBody>
      </p:sp>
      <p:sp>
        <p:nvSpPr>
          <p:cNvPr id="16" name="Título 1">
            <a:extLst>
              <a:ext uri="{FF2B5EF4-FFF2-40B4-BE49-F238E27FC236}">
                <a16:creationId xmlns:a16="http://schemas.microsoft.com/office/drawing/2014/main" id="{492C72F6-137D-41DF-ACAC-E91E4A93FCB3}"/>
              </a:ext>
            </a:extLst>
          </p:cNvPr>
          <p:cNvSpPr>
            <a:spLocks noGrp="1"/>
          </p:cNvSpPr>
          <p:nvPr>
            <p:ph type="title" hasCustomPrompt="1"/>
          </p:nvPr>
        </p:nvSpPr>
        <p:spPr>
          <a:xfrm>
            <a:off x="4740442" y="258471"/>
            <a:ext cx="5333004" cy="370620"/>
          </a:xfrm>
          <a:prstGeom prst="rect">
            <a:avLst/>
          </a:prstGeom>
        </p:spPr>
        <p:txBody>
          <a:bodyPr/>
          <a:lstStyle>
            <a:lvl1pPr algn="l" rtl="0" fontAlgn="base">
              <a:lnSpc>
                <a:spcPct val="90000"/>
              </a:lnSpc>
              <a:spcBef>
                <a:spcPct val="0"/>
              </a:spcBef>
              <a:spcAft>
                <a:spcPct val="0"/>
              </a:spcAft>
              <a:tabLst/>
              <a:defRPr lang="pt-BR" sz="2400" b="1" kern="1200" dirty="0">
                <a:solidFill>
                  <a:srgbClr val="0000CC"/>
                </a:solidFill>
                <a:latin typeface="Constantia" panose="02030602050306030303" pitchFamily="18" charset="0"/>
                <a:ea typeface="+mj-ea"/>
                <a:cs typeface="+mj-cs"/>
              </a:defRPr>
            </a:lvl1pPr>
          </a:lstStyle>
          <a:p>
            <a:r>
              <a:rPr lang="pt-BR"/>
              <a:t>Trebuchet M font normal (size 24)</a:t>
            </a:r>
          </a:p>
        </p:txBody>
      </p:sp>
      <p:sp>
        <p:nvSpPr>
          <p:cNvPr id="5" name="Content Placeholder 2">
            <a:extLst>
              <a:ext uri="{FF2B5EF4-FFF2-40B4-BE49-F238E27FC236}">
                <a16:creationId xmlns:a16="http://schemas.microsoft.com/office/drawing/2014/main" id="{DE46EA81-0DC5-4F7E-811B-8679B853B098}"/>
              </a:ext>
            </a:extLst>
          </p:cNvPr>
          <p:cNvSpPr>
            <a:spLocks noGrp="1"/>
          </p:cNvSpPr>
          <p:nvPr>
            <p:ph idx="1" hasCustomPrompt="1"/>
          </p:nvPr>
        </p:nvSpPr>
        <p:spPr>
          <a:xfrm>
            <a:off x="4740442" y="1191520"/>
            <a:ext cx="6785960" cy="5158934"/>
          </a:xfrm>
          <a:prstGeom prst="rect">
            <a:avLst/>
          </a:prstGeom>
        </p:spPr>
        <p:txBody>
          <a:bodyPr>
            <a:noAutofit/>
          </a:bodyPr>
          <a:lstStyle>
            <a:lvl1pPr algn="l" rtl="0" fontAlgn="base">
              <a:lnSpc>
                <a:spcPct val="90000"/>
              </a:lnSpc>
              <a:spcBef>
                <a:spcPts val="414"/>
              </a:spcBef>
              <a:spcAft>
                <a:spcPts val="414"/>
              </a:spcAft>
              <a:buClr>
                <a:srgbClr val="0000CC"/>
              </a:buClr>
              <a:buSzPct val="90000"/>
              <a:buFont typeface="Verdana" pitchFamily="34" charset="0"/>
              <a:buChar char="●"/>
              <a:defRPr lang="en-US" sz="1600" kern="1200" noProof="0" dirty="0">
                <a:solidFill>
                  <a:srgbClr val="002060"/>
                </a:solidFill>
                <a:latin typeface="Barlow" panose="00000500000000000000" pitchFamily="2" charset="0"/>
                <a:ea typeface="Verdana" pitchFamily="34" charset="0"/>
                <a:cs typeface="Arial" panose="020B0604020202020204" pitchFamily="34" charset="0"/>
              </a:defRPr>
            </a:lvl1pPr>
            <a:lvl2pPr marL="668233" indent="-256997" algn="l" rtl="0" fontAlgn="base">
              <a:lnSpc>
                <a:spcPct val="90000"/>
              </a:lnSpc>
              <a:spcBef>
                <a:spcPts val="414"/>
              </a:spcBef>
              <a:spcAft>
                <a:spcPts val="414"/>
              </a:spcAft>
              <a:buClr>
                <a:schemeClr val="tx1">
                  <a:lumMod val="50000"/>
                  <a:lumOff val="50000"/>
                </a:schemeClr>
              </a:buClr>
              <a:buSzPct val="80000"/>
              <a:buFont typeface="Wingdings" pitchFamily="2" charset="2"/>
              <a:buChar char="v"/>
              <a:defRPr lang="en-US" sz="1600" kern="1200" noProof="0" dirty="0">
                <a:solidFill>
                  <a:srgbClr val="002060"/>
                </a:solidFill>
                <a:latin typeface="Barlow" panose="00000500000000000000" pitchFamily="2" charset="0"/>
                <a:ea typeface="Verdana" pitchFamily="34" charset="0"/>
                <a:cs typeface="Arial" panose="020B0604020202020204" pitchFamily="34" charset="0"/>
              </a:defRPr>
            </a:lvl2pPr>
            <a:lvl3pPr marL="1143000" indent="-228600" algn="l" rtl="0" fontAlgn="base">
              <a:lnSpc>
                <a:spcPct val="90000"/>
              </a:lnSpc>
              <a:spcBef>
                <a:spcPts val="414"/>
              </a:spcBef>
              <a:spcAft>
                <a:spcPts val="414"/>
              </a:spcAft>
              <a:buClr>
                <a:schemeClr val="tx1">
                  <a:lumMod val="50000"/>
                  <a:lumOff val="50000"/>
                </a:schemeClr>
              </a:buClr>
              <a:buSzPct val="80000"/>
              <a:buFont typeface="Wingdings" panose="05000000000000000000" pitchFamily="2" charset="2"/>
              <a:buChar char="§"/>
              <a:defRPr lang="en-US" sz="1600" kern="1200" noProof="0" dirty="0">
                <a:solidFill>
                  <a:srgbClr val="002060"/>
                </a:solidFill>
                <a:latin typeface="Barlow" panose="00000500000000000000" pitchFamily="2" charset="0"/>
                <a:ea typeface="Verdana" pitchFamily="34" charset="0"/>
                <a:cs typeface="Arial" panose="020B0604020202020204" pitchFamily="34" charset="0"/>
              </a:defRPr>
            </a:lvl3pPr>
            <a:lvl4pPr algn="l" rtl="0" fontAlgn="base">
              <a:lnSpc>
                <a:spcPct val="90000"/>
              </a:lnSpc>
              <a:spcBef>
                <a:spcPts val="414"/>
              </a:spcBef>
              <a:spcAft>
                <a:spcPts val="414"/>
              </a:spcAft>
              <a:buClr>
                <a:schemeClr val="bg2">
                  <a:lumMod val="75000"/>
                </a:schemeClr>
              </a:buClr>
              <a:buSzPct val="80000"/>
              <a:defRPr lang="en-US" sz="1600" kern="1200" noProof="0" dirty="0">
                <a:solidFill>
                  <a:srgbClr val="002060"/>
                </a:solidFill>
                <a:latin typeface="Barlow" panose="00000500000000000000" pitchFamily="2" charset="0"/>
                <a:ea typeface="Verdana" pitchFamily="34" charset="0"/>
                <a:cs typeface="Arial" panose="020B0604020202020204" pitchFamily="34" charset="0"/>
              </a:defRPr>
            </a:lvl4pPr>
            <a:lvl5pPr algn="l" rtl="0" fontAlgn="base">
              <a:lnSpc>
                <a:spcPct val="90000"/>
              </a:lnSpc>
              <a:spcBef>
                <a:spcPts val="414"/>
              </a:spcBef>
              <a:spcAft>
                <a:spcPts val="414"/>
              </a:spcAft>
              <a:buClr>
                <a:schemeClr val="bg2">
                  <a:lumMod val="75000"/>
                </a:schemeClr>
              </a:buClr>
              <a:buSzPct val="80000"/>
              <a:defRPr lang="en-GB" sz="1600" kern="1200" noProof="0" dirty="0">
                <a:solidFill>
                  <a:schemeClr val="tx1">
                    <a:lumMod val="85000"/>
                    <a:lumOff val="15000"/>
                  </a:schemeClr>
                </a:solidFill>
                <a:latin typeface="+mn-lt"/>
                <a:ea typeface="Verdana" pitchFamily="34" charset="0"/>
                <a:cs typeface="Verdana" pitchFamily="34" charset="0"/>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p:txBody>
      </p:sp>
    </p:spTree>
    <p:extLst>
      <p:ext uri="{BB962C8B-B14F-4D97-AF65-F5344CB8AC3E}">
        <p14:creationId xmlns:p14="http://schemas.microsoft.com/office/powerpoint/2010/main" val="3662524725"/>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userDrawn="1">
  <p:cSld name="28_Layout Personalizado">
    <p:bg>
      <p:bgPr>
        <a:solidFill>
          <a:schemeClr val="bg1"/>
        </a:solidFill>
        <a:effectLst/>
      </p:bgPr>
    </p:bg>
    <p:spTree>
      <p:nvGrpSpPr>
        <p:cNvPr id="1" name=""/>
        <p:cNvGrpSpPr/>
        <p:nvPr/>
      </p:nvGrpSpPr>
      <p:grpSpPr>
        <a:xfrm>
          <a:off x="0" y="0"/>
          <a:ext cx="0" cy="0"/>
          <a:chOff x="0" y="0"/>
          <a:chExt cx="0" cy="0"/>
        </a:xfrm>
      </p:grpSpPr>
      <p:sp>
        <p:nvSpPr>
          <p:cNvPr id="15" name="Espaço Reservado para Texto 7">
            <a:extLst>
              <a:ext uri="{FF2B5EF4-FFF2-40B4-BE49-F238E27FC236}">
                <a16:creationId xmlns:a16="http://schemas.microsoft.com/office/drawing/2014/main" id="{A45828DB-02D9-493E-B696-7107B392CAF7}"/>
              </a:ext>
            </a:extLst>
          </p:cNvPr>
          <p:cNvSpPr>
            <a:spLocks noGrp="1"/>
          </p:cNvSpPr>
          <p:nvPr>
            <p:ph type="body" sz="quarter" idx="49" hasCustomPrompt="1"/>
          </p:nvPr>
        </p:nvSpPr>
        <p:spPr>
          <a:xfrm>
            <a:off x="258897" y="670647"/>
            <a:ext cx="6829140" cy="323941"/>
          </a:xfrm>
          <a:prstGeom prst="rect">
            <a:avLst/>
          </a:prstGeom>
        </p:spPr>
        <p:txBody>
          <a:bodyPr/>
          <a:lstStyle>
            <a:lvl1pPr marL="0" indent="0" algn="l">
              <a:buNone/>
              <a:defRPr sz="1400">
                <a:solidFill>
                  <a:schemeClr val="tx1"/>
                </a:solidFill>
                <a:latin typeface="+mn-lt"/>
              </a:defRPr>
            </a:lvl1pPr>
          </a:lstStyle>
          <a:p>
            <a:pPr lvl="0"/>
            <a:r>
              <a:rPr lang="pt-BR"/>
              <a:t>Arial (size 14)</a:t>
            </a:r>
          </a:p>
        </p:txBody>
      </p:sp>
      <p:sp>
        <p:nvSpPr>
          <p:cNvPr id="16" name="Título 1">
            <a:extLst>
              <a:ext uri="{FF2B5EF4-FFF2-40B4-BE49-F238E27FC236}">
                <a16:creationId xmlns:a16="http://schemas.microsoft.com/office/drawing/2014/main" id="{492C72F6-137D-41DF-ACAC-E91E4A93FCB3}"/>
              </a:ext>
            </a:extLst>
          </p:cNvPr>
          <p:cNvSpPr>
            <a:spLocks noGrp="1"/>
          </p:cNvSpPr>
          <p:nvPr>
            <p:ph type="title" hasCustomPrompt="1"/>
          </p:nvPr>
        </p:nvSpPr>
        <p:spPr>
          <a:xfrm>
            <a:off x="258898" y="258471"/>
            <a:ext cx="9787894" cy="370620"/>
          </a:xfrm>
          <a:prstGeom prst="rect">
            <a:avLst/>
          </a:prstGeom>
        </p:spPr>
        <p:txBody>
          <a:bodyPr/>
          <a:lstStyle>
            <a:lvl1pPr algn="l">
              <a:tabLst/>
              <a:defRPr sz="2400" b="1">
                <a:solidFill>
                  <a:schemeClr val="tx1"/>
                </a:solidFill>
                <a:latin typeface="Barlow" panose="00000500000000000000" pitchFamily="2" charset="0"/>
              </a:defRPr>
            </a:lvl1pPr>
          </a:lstStyle>
          <a:p>
            <a:r>
              <a:rPr lang="pt-BR"/>
              <a:t>Arial (size 26)</a:t>
            </a:r>
          </a:p>
        </p:txBody>
      </p:sp>
      <p:sp>
        <p:nvSpPr>
          <p:cNvPr id="29" name="Espaço Reservado para Texto 7">
            <a:extLst>
              <a:ext uri="{FF2B5EF4-FFF2-40B4-BE49-F238E27FC236}">
                <a16:creationId xmlns:a16="http://schemas.microsoft.com/office/drawing/2014/main" id="{9BE8F821-BF03-4D6F-AA53-7CEFF56867CE}"/>
              </a:ext>
            </a:extLst>
          </p:cNvPr>
          <p:cNvSpPr>
            <a:spLocks noGrp="1"/>
          </p:cNvSpPr>
          <p:nvPr>
            <p:ph type="body" sz="quarter" idx="60" hasCustomPrompt="1"/>
          </p:nvPr>
        </p:nvSpPr>
        <p:spPr>
          <a:xfrm>
            <a:off x="845771" y="6528172"/>
            <a:ext cx="6866282" cy="285204"/>
          </a:xfrm>
          <a:prstGeom prst="rect">
            <a:avLst/>
          </a:prstGeom>
        </p:spPr>
        <p:txBody>
          <a:bodyPr>
            <a:normAutofit/>
          </a:bodyPr>
          <a:lstStyle>
            <a:lvl1pPr marL="0" indent="0" algn="l">
              <a:buNone/>
              <a:defRPr sz="900" i="0">
                <a:solidFill>
                  <a:schemeClr val="tx1"/>
                </a:solidFill>
                <a:latin typeface="+mn-lt"/>
              </a:defRPr>
            </a:lvl1pPr>
          </a:lstStyle>
          <a:p>
            <a:pPr lvl="0"/>
            <a:r>
              <a:rPr lang="pt-BR"/>
              <a:t>Calibri font normal (size 10)</a:t>
            </a:r>
          </a:p>
        </p:txBody>
      </p:sp>
      <p:pic>
        <p:nvPicPr>
          <p:cNvPr id="6" name="Graphic 5" descr="Badge Question Mark with solid fill">
            <a:extLst>
              <a:ext uri="{FF2B5EF4-FFF2-40B4-BE49-F238E27FC236}">
                <a16:creationId xmlns:a16="http://schemas.microsoft.com/office/drawing/2014/main" id="{8D66E5D1-D4C3-1372-B704-31297D23CC53}"/>
              </a:ext>
            </a:extLst>
          </p:cNvPr>
          <p:cNvPicPr>
            <a:picLocks noChangeAspect="1"/>
          </p:cNvPicPr>
          <p:nvPr userDrawn="1"/>
        </p:nvPicPr>
        <p:blipFill>
          <a:blip r:embed="rId2" cstate="email">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590023" y="6513056"/>
            <a:ext cx="251637" cy="251637"/>
          </a:xfrm>
          <a:prstGeom prst="rect">
            <a:avLst/>
          </a:prstGeom>
        </p:spPr>
      </p:pic>
    </p:spTree>
    <p:extLst>
      <p:ext uri="{BB962C8B-B14F-4D97-AF65-F5344CB8AC3E}">
        <p14:creationId xmlns:p14="http://schemas.microsoft.com/office/powerpoint/2010/main" val="2093286365"/>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cSld name="10_Custom Layout">
    <p:spTree>
      <p:nvGrpSpPr>
        <p:cNvPr id="1" name=""/>
        <p:cNvGrpSpPr/>
        <p:nvPr/>
      </p:nvGrpSpPr>
      <p:grpSpPr>
        <a:xfrm>
          <a:off x="0" y="0"/>
          <a:ext cx="0" cy="0"/>
          <a:chOff x="0" y="0"/>
          <a:chExt cx="0" cy="0"/>
        </a:xfrm>
      </p:grpSpPr>
      <p:sp>
        <p:nvSpPr>
          <p:cNvPr id="6" name="Título 1">
            <a:extLst>
              <a:ext uri="{FF2B5EF4-FFF2-40B4-BE49-F238E27FC236}">
                <a16:creationId xmlns:a16="http://schemas.microsoft.com/office/drawing/2014/main" id="{27620CBA-8E0B-4BD3-9D94-B97C3FB94389}"/>
              </a:ext>
            </a:extLst>
          </p:cNvPr>
          <p:cNvSpPr>
            <a:spLocks noGrp="1"/>
          </p:cNvSpPr>
          <p:nvPr>
            <p:ph type="title" hasCustomPrompt="1"/>
          </p:nvPr>
        </p:nvSpPr>
        <p:spPr>
          <a:xfrm>
            <a:off x="259581" y="281117"/>
            <a:ext cx="9787893" cy="370620"/>
          </a:xfrm>
          <a:prstGeom prst="rect">
            <a:avLst/>
          </a:prstGeom>
        </p:spPr>
        <p:txBody>
          <a:bodyPr/>
          <a:lstStyle>
            <a:lvl1pPr algn="l">
              <a:tabLst/>
              <a:defRPr lang="pt-BR" sz="2800" b="1" kern="1200" dirty="0">
                <a:solidFill>
                  <a:srgbClr val="00000C"/>
                </a:solidFill>
                <a:latin typeface="Barlow" panose="00000500000000000000" pitchFamily="2" charset="0"/>
                <a:ea typeface="Cambria" panose="02040503050406030204" pitchFamily="18" charset="0"/>
                <a:cs typeface="+mn-cs"/>
              </a:defRPr>
            </a:lvl1pPr>
          </a:lstStyle>
          <a:p>
            <a:pPr marL="0" lvl="0" indent="0" algn="l" rtl="0" fontAlgn="base">
              <a:lnSpc>
                <a:spcPct val="90000"/>
              </a:lnSpc>
              <a:spcBef>
                <a:spcPts val="1000"/>
              </a:spcBef>
              <a:spcAft>
                <a:spcPct val="0"/>
              </a:spcAft>
              <a:buFont typeface="Arial" panose="020B0604020202020204" pitchFamily="34" charset="0"/>
              <a:buNone/>
            </a:pPr>
            <a:r>
              <a:rPr lang="pt-BR"/>
              <a:t>Arial</a:t>
            </a:r>
          </a:p>
        </p:txBody>
      </p:sp>
      <p:sp>
        <p:nvSpPr>
          <p:cNvPr id="5" name="Content Placeholder 2">
            <a:extLst>
              <a:ext uri="{FF2B5EF4-FFF2-40B4-BE49-F238E27FC236}">
                <a16:creationId xmlns:a16="http://schemas.microsoft.com/office/drawing/2014/main" id="{46C05298-EBC0-47DF-9B78-B2B41456B9D8}"/>
              </a:ext>
            </a:extLst>
          </p:cNvPr>
          <p:cNvSpPr>
            <a:spLocks noGrp="1"/>
          </p:cNvSpPr>
          <p:nvPr>
            <p:ph idx="1"/>
          </p:nvPr>
        </p:nvSpPr>
        <p:spPr>
          <a:xfrm>
            <a:off x="259581" y="849533"/>
            <a:ext cx="10860805" cy="5158934"/>
          </a:xfrm>
          <a:prstGeom prst="rect">
            <a:avLst/>
          </a:prstGeom>
        </p:spPr>
        <p:txBody>
          <a:bodyPr>
            <a:noAutofit/>
          </a:bodyPr>
          <a:lstStyle>
            <a:lvl1pPr algn="l" rtl="0" fontAlgn="base">
              <a:lnSpc>
                <a:spcPct val="90000"/>
              </a:lnSpc>
              <a:spcBef>
                <a:spcPts val="414"/>
              </a:spcBef>
              <a:spcAft>
                <a:spcPts val="414"/>
              </a:spcAft>
              <a:buClr>
                <a:schemeClr val="accent1">
                  <a:lumMod val="50000"/>
                </a:schemeClr>
              </a:buClr>
              <a:buSzPct val="90000"/>
              <a:buFont typeface="Verdana" pitchFamily="34" charset="0"/>
              <a:buNone/>
              <a:defRPr lang="en-US" sz="1800" kern="1200" noProof="0" dirty="0">
                <a:solidFill>
                  <a:srgbClr val="00000C"/>
                </a:solidFill>
                <a:latin typeface="Barlow" panose="00000500000000000000" pitchFamily="2" charset="0"/>
                <a:ea typeface="Verdana" pitchFamily="34" charset="0"/>
                <a:cs typeface="Arial" panose="020B0604020202020204" pitchFamily="34" charset="0"/>
              </a:defRPr>
            </a:lvl1pPr>
            <a:lvl2pPr marL="411236" indent="0" algn="l" rtl="0" fontAlgn="base">
              <a:lnSpc>
                <a:spcPct val="90000"/>
              </a:lnSpc>
              <a:spcBef>
                <a:spcPts val="414"/>
              </a:spcBef>
              <a:spcAft>
                <a:spcPts val="414"/>
              </a:spcAft>
              <a:buClr>
                <a:schemeClr val="accent1">
                  <a:lumMod val="60000"/>
                  <a:lumOff val="40000"/>
                </a:schemeClr>
              </a:buClr>
              <a:buSzPct val="80000"/>
              <a:buFont typeface="Wingdings" pitchFamily="2" charset="2"/>
              <a:buNone/>
              <a:defRPr lang="en-US" sz="1800" kern="1200" noProof="0" dirty="0">
                <a:solidFill>
                  <a:srgbClr val="00000C"/>
                </a:solidFill>
                <a:latin typeface="+mn-lt"/>
                <a:ea typeface="Verdana" pitchFamily="34" charset="0"/>
                <a:cs typeface="Arial" panose="020B0604020202020204" pitchFamily="34" charset="0"/>
              </a:defRPr>
            </a:lvl2pPr>
            <a:lvl3pPr marL="1143000" indent="-228600" algn="l" rtl="0" fontAlgn="base">
              <a:lnSpc>
                <a:spcPct val="90000"/>
              </a:lnSpc>
              <a:spcBef>
                <a:spcPts val="414"/>
              </a:spcBef>
              <a:spcAft>
                <a:spcPts val="414"/>
              </a:spcAft>
              <a:buClr>
                <a:schemeClr val="accent1">
                  <a:lumMod val="60000"/>
                  <a:lumOff val="40000"/>
                </a:schemeClr>
              </a:buClr>
              <a:buSzPct val="80000"/>
              <a:buFont typeface="Wingdings" panose="05000000000000000000" pitchFamily="2" charset="2"/>
              <a:buChar char="§"/>
              <a:defRPr lang="en-US" sz="1800" kern="1200" noProof="0" dirty="0">
                <a:solidFill>
                  <a:srgbClr val="00000C"/>
                </a:solidFill>
                <a:latin typeface="+mn-lt"/>
                <a:ea typeface="Verdana" pitchFamily="34" charset="0"/>
                <a:cs typeface="Arial" panose="020B0604020202020204" pitchFamily="34" charset="0"/>
              </a:defRPr>
            </a:lvl3pPr>
            <a:lvl4pPr algn="l" rtl="0" fontAlgn="base">
              <a:lnSpc>
                <a:spcPct val="90000"/>
              </a:lnSpc>
              <a:spcBef>
                <a:spcPts val="414"/>
              </a:spcBef>
              <a:spcAft>
                <a:spcPts val="414"/>
              </a:spcAft>
              <a:buClr>
                <a:schemeClr val="accent1">
                  <a:lumMod val="60000"/>
                  <a:lumOff val="40000"/>
                </a:schemeClr>
              </a:buClr>
              <a:buSzPct val="80000"/>
              <a:defRPr lang="en-US" sz="1800" kern="1200" noProof="0" dirty="0">
                <a:solidFill>
                  <a:srgbClr val="00000C"/>
                </a:solidFill>
                <a:latin typeface="+mn-lt"/>
                <a:ea typeface="Verdana" pitchFamily="34" charset="0"/>
                <a:cs typeface="Arial" panose="020B0604020202020204" pitchFamily="34" charset="0"/>
              </a:defRPr>
            </a:lvl4pPr>
            <a:lvl5pPr algn="l" rtl="0" fontAlgn="base">
              <a:lnSpc>
                <a:spcPct val="90000"/>
              </a:lnSpc>
              <a:spcBef>
                <a:spcPts val="414"/>
              </a:spcBef>
              <a:spcAft>
                <a:spcPts val="414"/>
              </a:spcAft>
              <a:buClr>
                <a:schemeClr val="bg2">
                  <a:lumMod val="75000"/>
                </a:schemeClr>
              </a:buClr>
              <a:buSzPct val="80000"/>
              <a:defRPr lang="en-GB" sz="1600" kern="1200" noProof="0" dirty="0">
                <a:solidFill>
                  <a:schemeClr val="tx1">
                    <a:lumMod val="85000"/>
                    <a:lumOff val="15000"/>
                  </a:schemeClr>
                </a:solidFill>
                <a:latin typeface="+mn-lt"/>
                <a:ea typeface="Verdana" pitchFamily="34" charset="0"/>
                <a:cs typeface="Verdana" pitchFamily="34" charset="0"/>
              </a:defRPr>
            </a:lvl5pPr>
          </a:lstStyle>
          <a:p>
            <a:pPr lvl="0"/>
            <a:r>
              <a:rPr lang="en-US" noProof="0"/>
              <a:t>Click to edit Master text styles</a:t>
            </a:r>
          </a:p>
        </p:txBody>
      </p:sp>
    </p:spTree>
    <p:extLst>
      <p:ext uri="{BB962C8B-B14F-4D97-AF65-F5344CB8AC3E}">
        <p14:creationId xmlns:p14="http://schemas.microsoft.com/office/powerpoint/2010/main" val="27341973"/>
      </p:ext>
    </p:extLst>
  </p:cSld>
  <p:clrMapOvr>
    <a:masterClrMapping/>
  </p:clrMapOvr>
  <p:transition spd="slow">
    <p:wipe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1_Diagram (long) x 1 box">
    <p:spTree>
      <p:nvGrpSpPr>
        <p:cNvPr id="1" name=""/>
        <p:cNvGrpSpPr/>
        <p:nvPr/>
      </p:nvGrpSpPr>
      <p:grpSpPr>
        <a:xfrm>
          <a:off x="0" y="0"/>
          <a:ext cx="0" cy="0"/>
          <a:chOff x="0" y="0"/>
          <a:chExt cx="0" cy="0"/>
        </a:xfrm>
      </p:grpSpPr>
      <p:sp>
        <p:nvSpPr>
          <p:cNvPr id="5" name="Title" descr="Header">
            <a:extLst>
              <a:ext uri="{FF2B5EF4-FFF2-40B4-BE49-F238E27FC236}">
                <a16:creationId xmlns:a16="http://schemas.microsoft.com/office/drawing/2014/main" id="{93A2C7FC-586B-457F-BC57-4BB7FE1F784D}"/>
              </a:ext>
            </a:extLst>
          </p:cNvPr>
          <p:cNvSpPr>
            <a:spLocks noGrp="1"/>
          </p:cNvSpPr>
          <p:nvPr>
            <p:ph type="title"/>
          </p:nvPr>
        </p:nvSpPr>
        <p:spPr>
          <a:xfrm>
            <a:off x="438993" y="115057"/>
            <a:ext cx="11285432" cy="715669"/>
          </a:xfrm>
        </p:spPr>
        <p:txBody>
          <a:bodyPr anchor="b" anchorCtr="0"/>
          <a:lstStyle>
            <a:lvl1pPr>
              <a:defRPr sz="2400"/>
            </a:lvl1pPr>
          </a:lstStyle>
          <a:p>
            <a:r>
              <a:rPr lang="en-US"/>
              <a:t>Click to edit Master title style</a:t>
            </a:r>
            <a:endParaRPr lang="en-GB"/>
          </a:p>
        </p:txBody>
      </p:sp>
      <p:sp>
        <p:nvSpPr>
          <p:cNvPr id="3" name="Chart / Diagram">
            <a:extLst>
              <a:ext uri="{FF2B5EF4-FFF2-40B4-BE49-F238E27FC236}">
                <a16:creationId xmlns:a16="http://schemas.microsoft.com/office/drawing/2014/main" id="{1703231E-4063-4D72-A4F3-5BF19050C303}"/>
              </a:ext>
            </a:extLst>
          </p:cNvPr>
          <p:cNvSpPr>
            <a:spLocks noGrp="1"/>
          </p:cNvSpPr>
          <p:nvPr>
            <p:ph idx="1" hasCustomPrompt="1"/>
          </p:nvPr>
        </p:nvSpPr>
        <p:spPr>
          <a:xfrm>
            <a:off x="450000" y="1792800"/>
            <a:ext cx="11274425" cy="3876675"/>
          </a:xfrm>
          <a:noFill/>
        </p:spPr>
        <p:txBody>
          <a:bodyPr>
            <a:noAutofit/>
          </a:bodyPr>
          <a:lstStyle>
            <a:lvl1pPr>
              <a:spcBef>
                <a:spcPts val="400"/>
              </a:spcBef>
              <a:defRPr sz="1400">
                <a:solidFill>
                  <a:schemeClr val="tx1"/>
                </a:solidFill>
              </a:defRPr>
            </a:lvl1pPr>
            <a:lvl2pPr>
              <a:spcBef>
                <a:spcPts val="400"/>
              </a:spcBef>
              <a:defRPr sz="1400">
                <a:solidFill>
                  <a:schemeClr val="tx1"/>
                </a:solidFill>
              </a:defRPr>
            </a:lvl2pPr>
            <a:lvl3pPr>
              <a:spcBef>
                <a:spcPts val="400"/>
              </a:spcBef>
              <a:defRPr sz="1400">
                <a:solidFill>
                  <a:schemeClr val="tx1"/>
                </a:solidFill>
              </a:defRPr>
            </a:lvl3pPr>
            <a:lvl4pPr>
              <a:defRPr>
                <a:solidFill>
                  <a:schemeClr val="bg2"/>
                </a:solidFill>
              </a:defRPr>
            </a:lvl4pPr>
            <a:lvl5pPr>
              <a:defRPr>
                <a:solidFill>
                  <a:schemeClr val="bg2"/>
                </a:solidFill>
              </a:defRPr>
            </a:lvl5pPr>
          </a:lstStyle>
          <a:p>
            <a:pPr lvl="0"/>
            <a:r>
              <a:rPr lang="en-GB"/>
              <a:t>Insert diagram here</a:t>
            </a:r>
          </a:p>
        </p:txBody>
      </p:sp>
      <p:sp>
        <p:nvSpPr>
          <p:cNvPr id="11" name="Slide Number">
            <a:extLst>
              <a:ext uri="{FF2B5EF4-FFF2-40B4-BE49-F238E27FC236}">
                <a16:creationId xmlns:a16="http://schemas.microsoft.com/office/drawing/2014/main" id="{0BB3773D-6CED-4B8A-A46D-AF2BA032FCD8}"/>
              </a:ext>
              <a:ext uri="{C183D7F6-B498-43B3-948B-1728B52AA6E4}">
                <adec:decorative xmlns:adec="http://schemas.microsoft.com/office/drawing/2017/decorative" val="1"/>
              </a:ext>
            </a:extLst>
          </p:cNvPr>
          <p:cNvSpPr>
            <a:spLocks noGrp="1"/>
          </p:cNvSpPr>
          <p:nvPr>
            <p:ph type="sldNum" sz="quarter" idx="19"/>
          </p:nvPr>
        </p:nvSpPr>
        <p:spPr/>
        <p:txBody>
          <a:bodyPr/>
          <a:lstStyle/>
          <a:p>
            <a:r>
              <a:rPr lang="en-GB"/>
              <a:t> </a:t>
            </a:r>
          </a:p>
        </p:txBody>
      </p:sp>
      <p:sp>
        <p:nvSpPr>
          <p:cNvPr id="2" name="Subtitle">
            <a:extLst>
              <a:ext uri="{FF2B5EF4-FFF2-40B4-BE49-F238E27FC236}">
                <a16:creationId xmlns:a16="http://schemas.microsoft.com/office/drawing/2014/main" id="{94A477D8-0A36-8B24-8B3A-B85F5EE57772}"/>
              </a:ext>
            </a:extLst>
          </p:cNvPr>
          <p:cNvSpPr>
            <a:spLocks noGrp="1"/>
          </p:cNvSpPr>
          <p:nvPr>
            <p:ph type="body" sz="quarter" idx="15" hasCustomPrompt="1"/>
          </p:nvPr>
        </p:nvSpPr>
        <p:spPr>
          <a:xfrm>
            <a:off x="450000" y="830726"/>
            <a:ext cx="9341700" cy="246221"/>
          </a:xfrm>
          <a:noFill/>
        </p:spPr>
        <p:txBody>
          <a:bodyPr vert="horz" wrap="square" lIns="0" tIns="0" rIns="0" bIns="0" rtlCol="0">
            <a:spAutoFit/>
          </a:bodyPr>
          <a:lstStyle>
            <a:lvl1pPr>
              <a:lnSpc>
                <a:spcPct val="110000"/>
              </a:lnSpc>
              <a:defRPr lang="en-GB" sz="1600" b="1" dirty="0">
                <a:solidFill>
                  <a:schemeClr val="tx2"/>
                </a:solidFill>
              </a:defRPr>
            </a:lvl1pPr>
          </a:lstStyle>
          <a:p>
            <a:pPr lvl="0">
              <a:lnSpc>
                <a:spcPct val="100000"/>
              </a:lnSpc>
            </a:pPr>
            <a:r>
              <a:rPr lang="en-GB"/>
              <a:t>Subtitle here</a:t>
            </a:r>
          </a:p>
        </p:txBody>
      </p:sp>
      <p:sp>
        <p:nvSpPr>
          <p:cNvPr id="4" name="Subtitle">
            <a:extLst>
              <a:ext uri="{FF2B5EF4-FFF2-40B4-BE49-F238E27FC236}">
                <a16:creationId xmlns:a16="http://schemas.microsoft.com/office/drawing/2014/main" id="{066EF9DE-5FC4-17E3-4BAA-BC4F9AF60062}"/>
              </a:ext>
            </a:extLst>
          </p:cNvPr>
          <p:cNvSpPr>
            <a:spLocks noGrp="1"/>
          </p:cNvSpPr>
          <p:nvPr>
            <p:ph type="body" sz="quarter" idx="17" hasCustomPrompt="1"/>
          </p:nvPr>
        </p:nvSpPr>
        <p:spPr>
          <a:xfrm>
            <a:off x="450000" y="6018482"/>
            <a:ext cx="9341700" cy="333425"/>
          </a:xfrm>
          <a:noFill/>
        </p:spPr>
        <p:txBody>
          <a:bodyPr vert="horz" wrap="square" lIns="0" tIns="0" rIns="0" bIns="0" rtlCol="0">
            <a:spAutoFit/>
          </a:bodyPr>
          <a:lstStyle>
            <a:lvl1pPr>
              <a:spcBef>
                <a:spcPts val="0"/>
              </a:spcBef>
              <a:spcAft>
                <a:spcPts val="200"/>
              </a:spcAft>
              <a:defRPr lang="en-GB" sz="1000" b="0" dirty="0">
                <a:solidFill>
                  <a:schemeClr val="tx1"/>
                </a:solidFill>
              </a:defRPr>
            </a:lvl1pPr>
          </a:lstStyle>
          <a:p>
            <a:pPr lvl="0">
              <a:lnSpc>
                <a:spcPct val="100000"/>
              </a:lnSpc>
            </a:pPr>
            <a:r>
              <a:rPr lang="en-GB"/>
              <a:t>Q.</a:t>
            </a:r>
          </a:p>
          <a:p>
            <a:pPr lvl="0">
              <a:lnSpc>
                <a:spcPct val="100000"/>
              </a:lnSpc>
            </a:pPr>
            <a:r>
              <a:rPr lang="en-GB"/>
              <a:t>Base:</a:t>
            </a:r>
          </a:p>
        </p:txBody>
      </p:sp>
    </p:spTree>
    <p:extLst>
      <p:ext uri="{BB962C8B-B14F-4D97-AF65-F5344CB8AC3E}">
        <p14:creationId xmlns:p14="http://schemas.microsoft.com/office/powerpoint/2010/main" val="1125520340"/>
      </p:ext>
    </p:extLst>
  </p:cSld>
  <p:clrMapOvr>
    <a:masterClrMapping/>
  </p:clrMapOvr>
  <p:extLst>
    <p:ext uri="{DCECCB84-F9BA-43D5-87BE-67443E8EF086}">
      <p15:sldGuideLst xmlns:p15="http://schemas.microsoft.com/office/powerpoint/2012/main"/>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Single column layout">
    <p:spTree>
      <p:nvGrpSpPr>
        <p:cNvPr id="1" name=""/>
        <p:cNvGrpSpPr/>
        <p:nvPr/>
      </p:nvGrpSpPr>
      <p:grpSpPr>
        <a:xfrm>
          <a:off x="0" y="0"/>
          <a:ext cx="0" cy="0"/>
          <a:chOff x="0" y="0"/>
          <a:chExt cx="0" cy="0"/>
        </a:xfrm>
      </p:grpSpPr>
      <p:sp>
        <p:nvSpPr>
          <p:cNvPr id="3" name="Placeholder">
            <a:extLst>
              <a:ext uri="{FF2B5EF4-FFF2-40B4-BE49-F238E27FC236}">
                <a16:creationId xmlns:a16="http://schemas.microsoft.com/office/drawing/2014/main" id="{1703231E-4063-4D72-A4F3-5BF19050C303}"/>
              </a:ext>
            </a:extLst>
          </p:cNvPr>
          <p:cNvSpPr>
            <a:spLocks noGrp="1"/>
          </p:cNvSpPr>
          <p:nvPr>
            <p:ph idx="1" hasCustomPrompt="1"/>
          </p:nvPr>
        </p:nvSpPr>
        <p:spPr>
          <a:xfrm>
            <a:off x="450000" y="1808163"/>
            <a:ext cx="11299088" cy="3861312"/>
          </a:xfrm>
        </p:spPr>
        <p:txBody>
          <a:bodyPr numCol="1" spcCol="288000">
            <a:noAutofit/>
          </a:bodyPr>
          <a:lstStyle>
            <a:lvl1pPr>
              <a:spcBef>
                <a:spcPts val="400"/>
              </a:spcBef>
              <a:defRPr sz="1800">
                <a:solidFill>
                  <a:schemeClr val="tx1"/>
                </a:solidFill>
              </a:defRPr>
            </a:lvl1pPr>
            <a:lvl2pPr>
              <a:spcBef>
                <a:spcPts val="400"/>
              </a:spcBef>
              <a:defRPr sz="1800">
                <a:solidFill>
                  <a:schemeClr val="tx1"/>
                </a:solidFill>
              </a:defRPr>
            </a:lvl2pPr>
            <a:lvl3pPr>
              <a:spcBef>
                <a:spcPts val="400"/>
              </a:spcBef>
              <a:defRPr sz="1800">
                <a:solidFill>
                  <a:schemeClr val="tx1"/>
                </a:solidFill>
              </a:defRPr>
            </a:lvl3pPr>
            <a:lvl4pPr>
              <a:defRPr>
                <a:solidFill>
                  <a:schemeClr val="bg2"/>
                </a:solidFill>
              </a:defRPr>
            </a:lvl4pPr>
            <a:lvl5pPr>
              <a:defRPr>
                <a:solidFill>
                  <a:schemeClr val="bg2"/>
                </a:solidFill>
              </a:defRPr>
            </a:lvl5pPr>
          </a:lstStyle>
          <a:p>
            <a:pPr lvl="0"/>
            <a:r>
              <a:rPr lang="en-GB"/>
              <a:t>Your text here</a:t>
            </a:r>
          </a:p>
          <a:p>
            <a:pPr lvl="1"/>
            <a:r>
              <a:rPr lang="en-GB"/>
              <a:t>Text level 1</a:t>
            </a:r>
          </a:p>
          <a:p>
            <a:pPr lvl="2"/>
            <a:r>
              <a:rPr lang="en-GB"/>
              <a:t>Text level 2</a:t>
            </a:r>
          </a:p>
        </p:txBody>
      </p:sp>
      <p:sp>
        <p:nvSpPr>
          <p:cNvPr id="2" name="Title 1">
            <a:extLst>
              <a:ext uri="{FF2B5EF4-FFF2-40B4-BE49-F238E27FC236}">
                <a16:creationId xmlns:a16="http://schemas.microsoft.com/office/drawing/2014/main" id="{931429DE-4D63-DCEA-0E6E-B1E263115B2B}"/>
              </a:ext>
            </a:extLst>
          </p:cNvPr>
          <p:cNvSpPr>
            <a:spLocks noGrp="1"/>
          </p:cNvSpPr>
          <p:nvPr>
            <p:ph type="title" hasCustomPrompt="1"/>
          </p:nvPr>
        </p:nvSpPr>
        <p:spPr/>
        <p:txBody>
          <a:bodyPr/>
          <a:lstStyle>
            <a:lvl1pPr>
              <a:defRPr lang="en-US" sz="2800" b="1" kern="1200" cap="none" spc="0" baseline="0" dirty="0">
                <a:solidFill>
                  <a:schemeClr val="tx1"/>
                </a:solidFill>
                <a:latin typeface="+mn-lt"/>
                <a:ea typeface="+mj-ea"/>
                <a:cs typeface="+mj-cs"/>
              </a:defRPr>
            </a:lvl1pPr>
          </a:lstStyle>
          <a:p>
            <a:r>
              <a:rPr lang="en-US"/>
              <a:t>Single column layout</a:t>
            </a:r>
            <a:endParaRPr lang="en-GB"/>
          </a:p>
        </p:txBody>
      </p:sp>
    </p:spTree>
    <p:extLst>
      <p:ext uri="{BB962C8B-B14F-4D97-AF65-F5344CB8AC3E}">
        <p14:creationId xmlns:p14="http://schemas.microsoft.com/office/powerpoint/2010/main" val="2315722633"/>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cSld name="white_standard_content">
    <p:spTree>
      <p:nvGrpSpPr>
        <p:cNvPr id="1" name=""/>
        <p:cNvGrpSpPr/>
        <p:nvPr/>
      </p:nvGrpSpPr>
      <p:grpSpPr>
        <a:xfrm>
          <a:off x="0" y="0"/>
          <a:ext cx="0" cy="0"/>
          <a:chOff x="0" y="0"/>
          <a:chExt cx="0" cy="0"/>
        </a:xfrm>
      </p:grpSpPr>
      <p:sp>
        <p:nvSpPr>
          <p:cNvPr id="3" name="Placeholder">
            <a:extLst>
              <a:ext uri="{FF2B5EF4-FFF2-40B4-BE49-F238E27FC236}">
                <a16:creationId xmlns:a16="http://schemas.microsoft.com/office/drawing/2014/main" id="{1703231E-4063-4D72-A4F3-5BF19050C303}"/>
              </a:ext>
            </a:extLst>
          </p:cNvPr>
          <p:cNvSpPr>
            <a:spLocks noGrp="1"/>
          </p:cNvSpPr>
          <p:nvPr>
            <p:ph idx="1" hasCustomPrompt="1"/>
          </p:nvPr>
        </p:nvSpPr>
        <p:spPr>
          <a:xfrm>
            <a:off x="450000" y="1808164"/>
            <a:ext cx="11274425" cy="3852861"/>
          </a:xfrm>
        </p:spPr>
        <p:txBody>
          <a:bodyPr numCol="1" spcCol="306000">
            <a:noAutofit/>
          </a:bodyPr>
          <a:lstStyle>
            <a:lvl1pPr>
              <a:spcBef>
                <a:spcPts val="400"/>
              </a:spcBef>
              <a:defRPr sz="1600" b="0">
                <a:solidFill>
                  <a:schemeClr val="tx1"/>
                </a:solidFill>
              </a:defRPr>
            </a:lvl1pPr>
            <a:lvl2pPr>
              <a:spcBef>
                <a:spcPts val="400"/>
              </a:spcBef>
              <a:defRPr sz="1600" b="0">
                <a:solidFill>
                  <a:schemeClr val="tx1"/>
                </a:solidFill>
              </a:defRPr>
            </a:lvl2pPr>
            <a:lvl3pPr>
              <a:spcBef>
                <a:spcPts val="400"/>
              </a:spcBef>
              <a:defRPr sz="1600" b="0">
                <a:solidFill>
                  <a:schemeClr val="tx1"/>
                </a:solidFill>
              </a:defRPr>
            </a:lvl3pPr>
            <a:lvl4pPr>
              <a:defRPr>
                <a:solidFill>
                  <a:schemeClr val="bg2"/>
                </a:solidFill>
              </a:defRPr>
            </a:lvl4pPr>
            <a:lvl5pPr>
              <a:defRPr>
                <a:solidFill>
                  <a:schemeClr val="bg2"/>
                </a:solidFill>
              </a:defRPr>
            </a:lvl5pPr>
          </a:lstStyle>
          <a:p>
            <a:pPr lvl="0"/>
            <a:r>
              <a:rPr lang="en-GB"/>
              <a:t>Your text here</a:t>
            </a:r>
          </a:p>
          <a:p>
            <a:pPr lvl="1"/>
            <a:r>
              <a:rPr lang="en-GB"/>
              <a:t>Text level 1</a:t>
            </a:r>
          </a:p>
          <a:p>
            <a:pPr lvl="2"/>
            <a:r>
              <a:rPr lang="en-GB"/>
              <a:t>Text level 2</a:t>
            </a:r>
          </a:p>
        </p:txBody>
      </p:sp>
      <p:sp>
        <p:nvSpPr>
          <p:cNvPr id="2" name="Title 1">
            <a:extLst>
              <a:ext uri="{FF2B5EF4-FFF2-40B4-BE49-F238E27FC236}">
                <a16:creationId xmlns:a16="http://schemas.microsoft.com/office/drawing/2014/main" id="{05856702-F7CA-EFF2-BBCC-1DCC4703E0AF}"/>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169812205"/>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ntent x 2 boxes">
    <p:spTree>
      <p:nvGrpSpPr>
        <p:cNvPr id="1" name=""/>
        <p:cNvGrpSpPr/>
        <p:nvPr/>
      </p:nvGrpSpPr>
      <p:grpSpPr>
        <a:xfrm>
          <a:off x="0" y="0"/>
          <a:ext cx="0" cy="0"/>
          <a:chOff x="0" y="0"/>
          <a:chExt cx="0" cy="0"/>
        </a:xfrm>
      </p:grpSpPr>
      <p:sp>
        <p:nvSpPr>
          <p:cNvPr id="3" name="Placeholder 1">
            <a:extLst>
              <a:ext uri="{FF2B5EF4-FFF2-40B4-BE49-F238E27FC236}">
                <a16:creationId xmlns:a16="http://schemas.microsoft.com/office/drawing/2014/main" id="{1703231E-4063-4D72-A4F3-5BF19050C303}"/>
              </a:ext>
            </a:extLst>
          </p:cNvPr>
          <p:cNvSpPr>
            <a:spLocks noGrp="1"/>
          </p:cNvSpPr>
          <p:nvPr>
            <p:ph idx="1" hasCustomPrompt="1"/>
          </p:nvPr>
        </p:nvSpPr>
        <p:spPr>
          <a:xfrm>
            <a:off x="450000" y="1808163"/>
            <a:ext cx="5456880" cy="3861312"/>
          </a:xfrm>
        </p:spPr>
        <p:txBody>
          <a:bodyPr>
            <a:noAutofit/>
          </a:bodyPr>
          <a:lstStyle>
            <a:lvl1pPr>
              <a:spcBef>
                <a:spcPts val="400"/>
              </a:spcBef>
              <a:defRPr sz="1800">
                <a:solidFill>
                  <a:schemeClr val="tx1"/>
                </a:solidFill>
              </a:defRPr>
            </a:lvl1pPr>
            <a:lvl2pPr>
              <a:spcBef>
                <a:spcPts val="400"/>
              </a:spcBef>
              <a:defRPr sz="1800">
                <a:solidFill>
                  <a:schemeClr val="tx1"/>
                </a:solidFill>
              </a:defRPr>
            </a:lvl2pPr>
            <a:lvl3pPr>
              <a:spcBef>
                <a:spcPts val="400"/>
              </a:spcBef>
              <a:defRPr sz="1800">
                <a:solidFill>
                  <a:schemeClr val="tx1"/>
                </a:solidFill>
              </a:defRPr>
            </a:lvl3pPr>
            <a:lvl4pPr>
              <a:defRPr>
                <a:solidFill>
                  <a:schemeClr val="bg2"/>
                </a:solidFill>
              </a:defRPr>
            </a:lvl4pPr>
            <a:lvl5pPr>
              <a:defRPr>
                <a:solidFill>
                  <a:schemeClr val="bg2"/>
                </a:solidFill>
              </a:defRPr>
            </a:lvl5pPr>
          </a:lstStyle>
          <a:p>
            <a:pPr lvl="0"/>
            <a:r>
              <a:rPr lang="en-GB"/>
              <a:t>Your text here</a:t>
            </a:r>
          </a:p>
          <a:p>
            <a:pPr lvl="1"/>
            <a:r>
              <a:rPr lang="en-GB"/>
              <a:t>Text level 1</a:t>
            </a:r>
          </a:p>
          <a:p>
            <a:pPr lvl="2"/>
            <a:r>
              <a:rPr lang="en-GB"/>
              <a:t>Text level 2</a:t>
            </a:r>
          </a:p>
        </p:txBody>
      </p:sp>
      <p:sp>
        <p:nvSpPr>
          <p:cNvPr id="10" name="Placeholder 2">
            <a:extLst>
              <a:ext uri="{FF2B5EF4-FFF2-40B4-BE49-F238E27FC236}">
                <a16:creationId xmlns:a16="http://schemas.microsoft.com/office/drawing/2014/main" id="{58EBDB8A-A132-411F-B6B9-59DC085B79E1}"/>
              </a:ext>
            </a:extLst>
          </p:cNvPr>
          <p:cNvSpPr>
            <a:spLocks noGrp="1"/>
          </p:cNvSpPr>
          <p:nvPr>
            <p:ph idx="15" hasCustomPrompt="1"/>
          </p:nvPr>
        </p:nvSpPr>
        <p:spPr>
          <a:xfrm>
            <a:off x="6273992" y="1808163"/>
            <a:ext cx="5456880" cy="3861312"/>
          </a:xfrm>
        </p:spPr>
        <p:txBody>
          <a:bodyPr>
            <a:noAutofit/>
          </a:bodyPr>
          <a:lstStyle>
            <a:lvl1pPr>
              <a:spcBef>
                <a:spcPts val="400"/>
              </a:spcBef>
              <a:defRPr sz="1800">
                <a:solidFill>
                  <a:schemeClr val="tx1"/>
                </a:solidFill>
              </a:defRPr>
            </a:lvl1pPr>
            <a:lvl2pPr>
              <a:spcBef>
                <a:spcPts val="400"/>
              </a:spcBef>
              <a:defRPr sz="1800">
                <a:solidFill>
                  <a:schemeClr val="tx1"/>
                </a:solidFill>
              </a:defRPr>
            </a:lvl2pPr>
            <a:lvl3pPr>
              <a:spcBef>
                <a:spcPts val="400"/>
              </a:spcBef>
              <a:defRPr sz="1800">
                <a:solidFill>
                  <a:schemeClr val="tx1"/>
                </a:solidFill>
              </a:defRPr>
            </a:lvl3pPr>
            <a:lvl4pPr>
              <a:defRPr>
                <a:solidFill>
                  <a:schemeClr val="bg2"/>
                </a:solidFill>
              </a:defRPr>
            </a:lvl4pPr>
            <a:lvl5pPr>
              <a:defRPr>
                <a:solidFill>
                  <a:schemeClr val="bg2"/>
                </a:solidFill>
              </a:defRPr>
            </a:lvl5pPr>
          </a:lstStyle>
          <a:p>
            <a:pPr lvl="0"/>
            <a:r>
              <a:rPr lang="en-GB"/>
              <a:t>Your text here</a:t>
            </a:r>
          </a:p>
          <a:p>
            <a:pPr lvl="1"/>
            <a:r>
              <a:rPr lang="en-GB"/>
              <a:t>Text level 1</a:t>
            </a:r>
          </a:p>
          <a:p>
            <a:pPr lvl="2"/>
            <a:r>
              <a:rPr lang="en-GB"/>
              <a:t>Text level 2</a:t>
            </a:r>
          </a:p>
        </p:txBody>
      </p:sp>
      <p:sp>
        <p:nvSpPr>
          <p:cNvPr id="2" name="Title" descr="Header">
            <a:extLst>
              <a:ext uri="{FF2B5EF4-FFF2-40B4-BE49-F238E27FC236}">
                <a16:creationId xmlns:a16="http://schemas.microsoft.com/office/drawing/2014/main" id="{077A5D45-2436-787C-9566-CBFB23A33B26}"/>
              </a:ext>
            </a:extLst>
          </p:cNvPr>
          <p:cNvSpPr>
            <a:spLocks noGrp="1"/>
          </p:cNvSpPr>
          <p:nvPr>
            <p:ph type="title"/>
          </p:nvPr>
        </p:nvSpPr>
        <p:spPr>
          <a:xfrm>
            <a:off x="450000" y="86731"/>
            <a:ext cx="11299088" cy="715669"/>
          </a:xfrm>
        </p:spPr>
        <p:txBody>
          <a:bodyPr anchor="b"/>
          <a:lstStyle/>
          <a:p>
            <a:r>
              <a:rPr lang="en-US"/>
              <a:t>Click to edit Master title style</a:t>
            </a:r>
            <a:endParaRPr lang="en-GB"/>
          </a:p>
        </p:txBody>
      </p:sp>
      <p:sp>
        <p:nvSpPr>
          <p:cNvPr id="4" name="Subtitle">
            <a:extLst>
              <a:ext uri="{FF2B5EF4-FFF2-40B4-BE49-F238E27FC236}">
                <a16:creationId xmlns:a16="http://schemas.microsoft.com/office/drawing/2014/main" id="{57CBCAE8-356D-9ADC-8A6B-88B2E3D48705}"/>
              </a:ext>
            </a:extLst>
          </p:cNvPr>
          <p:cNvSpPr>
            <a:spLocks noGrp="1"/>
          </p:cNvSpPr>
          <p:nvPr>
            <p:ph type="body" sz="quarter" idx="16" hasCustomPrompt="1"/>
          </p:nvPr>
        </p:nvSpPr>
        <p:spPr>
          <a:xfrm>
            <a:off x="450000" y="830726"/>
            <a:ext cx="9341700" cy="246221"/>
          </a:xfrm>
          <a:noFill/>
        </p:spPr>
        <p:txBody>
          <a:bodyPr vert="horz" wrap="square" lIns="0" tIns="0" rIns="0" bIns="0" rtlCol="0">
            <a:spAutoFit/>
          </a:bodyPr>
          <a:lstStyle>
            <a:lvl1pPr>
              <a:defRPr lang="en-GB" sz="1600" b="1" dirty="0">
                <a:solidFill>
                  <a:schemeClr val="tx2"/>
                </a:solidFill>
              </a:defRPr>
            </a:lvl1pPr>
          </a:lstStyle>
          <a:p>
            <a:pPr lvl="0">
              <a:lnSpc>
                <a:spcPct val="100000"/>
              </a:lnSpc>
            </a:pPr>
            <a:r>
              <a:rPr lang="en-GB"/>
              <a:t>Subtitle here</a:t>
            </a:r>
          </a:p>
        </p:txBody>
      </p:sp>
      <p:sp>
        <p:nvSpPr>
          <p:cNvPr id="5" name="Subtitle">
            <a:extLst>
              <a:ext uri="{FF2B5EF4-FFF2-40B4-BE49-F238E27FC236}">
                <a16:creationId xmlns:a16="http://schemas.microsoft.com/office/drawing/2014/main" id="{9DE1B0E0-28B6-A169-478C-3959166E4C87}"/>
              </a:ext>
            </a:extLst>
          </p:cNvPr>
          <p:cNvSpPr>
            <a:spLocks noGrp="1"/>
          </p:cNvSpPr>
          <p:nvPr>
            <p:ph type="body" sz="quarter" idx="17" hasCustomPrompt="1"/>
          </p:nvPr>
        </p:nvSpPr>
        <p:spPr>
          <a:xfrm>
            <a:off x="450000" y="6018482"/>
            <a:ext cx="9341700" cy="400110"/>
          </a:xfrm>
          <a:noFill/>
        </p:spPr>
        <p:txBody>
          <a:bodyPr vert="horz" wrap="square" lIns="0" tIns="0" rIns="0" bIns="0" rtlCol="0">
            <a:spAutoFit/>
          </a:bodyPr>
          <a:lstStyle>
            <a:lvl1pPr>
              <a:spcBef>
                <a:spcPts val="0"/>
              </a:spcBef>
              <a:spcAft>
                <a:spcPts val="600"/>
              </a:spcAft>
              <a:tabLst>
                <a:tab pos="534988" algn="l"/>
              </a:tabLst>
              <a:defRPr lang="en-GB" sz="1050" b="0" dirty="0">
                <a:solidFill>
                  <a:schemeClr val="tx1"/>
                </a:solidFill>
              </a:defRPr>
            </a:lvl1pPr>
          </a:lstStyle>
          <a:p>
            <a:pPr lvl="0">
              <a:lnSpc>
                <a:spcPct val="100000"/>
              </a:lnSpc>
            </a:pPr>
            <a:r>
              <a:rPr lang="en-GB"/>
              <a:t>Q.	x	</a:t>
            </a:r>
          </a:p>
          <a:p>
            <a:pPr lvl="0">
              <a:lnSpc>
                <a:spcPct val="100000"/>
              </a:lnSpc>
            </a:pPr>
            <a:r>
              <a:rPr lang="en-GB"/>
              <a:t>Base:	x</a:t>
            </a:r>
          </a:p>
        </p:txBody>
      </p:sp>
    </p:spTree>
    <p:extLst>
      <p:ext uri="{BB962C8B-B14F-4D97-AF65-F5344CB8AC3E}">
        <p14:creationId xmlns:p14="http://schemas.microsoft.com/office/powerpoint/2010/main" val="3221886329"/>
      </p:ext>
    </p:extLst>
  </p:cSld>
  <p:clrMapOvr>
    <a:masterClrMapping/>
  </p:clrMapOvr>
  <p:extLst>
    <p:ext uri="{DCECCB84-F9BA-43D5-87BE-67443E8EF086}">
      <p15:sldGuideLst xmlns:p15="http://schemas.microsoft.com/office/powerpoint/2012/main">
        <p15:guide id="1" orient="horz" pos="4320">
          <p15:clr>
            <a:srgbClr val="F26B43"/>
          </p15:clr>
        </p15:guide>
      </p15:sldGuideLst>
    </p:ext>
  </p:extLst>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slideLayout" Target="../slideLayouts/slideLayout50.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3"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slideLayout" Target="../slideLayouts/slideLayout52.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8" Type="http://schemas.openxmlformats.org/officeDocument/2006/relationships/slideLayout" Target="../slideLayouts/slideLayout8.xml"/><Relationship Id="rId51" Type="http://schemas.openxmlformats.org/officeDocument/2006/relationships/slideLayout" Target="../slideLayouts/slideLayout51.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54"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descr="Header">
            <a:extLst>
              <a:ext uri="{FF2B5EF4-FFF2-40B4-BE49-F238E27FC236}">
                <a16:creationId xmlns:a16="http://schemas.microsoft.com/office/drawing/2014/main" id="{451F5451-CC20-46A2-802F-F9D60C2A61E7}"/>
              </a:ext>
            </a:extLst>
          </p:cNvPr>
          <p:cNvSpPr>
            <a:spLocks noGrp="1"/>
          </p:cNvSpPr>
          <p:nvPr>
            <p:ph type="title"/>
          </p:nvPr>
        </p:nvSpPr>
        <p:spPr>
          <a:xfrm>
            <a:off x="440938" y="320852"/>
            <a:ext cx="11285432" cy="715669"/>
          </a:xfrm>
          <a:prstGeom prst="rect">
            <a:avLst/>
          </a:prstGeom>
        </p:spPr>
        <p:txBody>
          <a:bodyPr vert="horz" wrap="square" lIns="0" tIns="0" rIns="0" bIns="0" rtlCol="0" anchor="b">
            <a:noAutofit/>
          </a:bodyPr>
          <a:lstStyle/>
          <a:p>
            <a:r>
              <a:rPr lang="en-GB"/>
              <a:t>Short slide title</a:t>
            </a:r>
          </a:p>
        </p:txBody>
      </p:sp>
      <p:sp>
        <p:nvSpPr>
          <p:cNvPr id="3" name="Placeholder">
            <a:extLst>
              <a:ext uri="{FF2B5EF4-FFF2-40B4-BE49-F238E27FC236}">
                <a16:creationId xmlns:a16="http://schemas.microsoft.com/office/drawing/2014/main" id="{41F54BE0-878D-4EDE-9290-206FC15489D4}"/>
              </a:ext>
            </a:extLst>
          </p:cNvPr>
          <p:cNvSpPr>
            <a:spLocks noGrp="1"/>
          </p:cNvSpPr>
          <p:nvPr>
            <p:ph type="body" idx="1"/>
          </p:nvPr>
        </p:nvSpPr>
        <p:spPr>
          <a:xfrm>
            <a:off x="450000" y="1808163"/>
            <a:ext cx="11299088" cy="3852862"/>
          </a:xfrm>
          <a:prstGeom prst="rect">
            <a:avLst/>
          </a:prstGeom>
        </p:spPr>
        <p:txBody>
          <a:bodyPr vert="horz" lIns="0" tIns="0" rIns="0" bIns="0" rtlCol="0">
            <a:noAutofit/>
          </a:bodyPr>
          <a:lstStyle/>
          <a:p>
            <a:pPr lvl="0"/>
            <a:r>
              <a:rPr lang="en-GB"/>
              <a:t>Click to change the text styles on the slide master</a:t>
            </a:r>
          </a:p>
          <a:p>
            <a:pPr lvl="1"/>
            <a:r>
              <a:rPr lang="en-GB"/>
              <a:t>Text level 1</a:t>
            </a:r>
          </a:p>
          <a:p>
            <a:pPr lvl="2"/>
            <a:r>
              <a:rPr lang="en-GB"/>
              <a:t>Text level 2</a:t>
            </a:r>
          </a:p>
        </p:txBody>
      </p:sp>
      <p:sp>
        <p:nvSpPr>
          <p:cNvPr id="96" name="TextBox 95">
            <a:extLst>
              <a:ext uri="{FF2B5EF4-FFF2-40B4-BE49-F238E27FC236}">
                <a16:creationId xmlns:a16="http://schemas.microsoft.com/office/drawing/2014/main" id="{A19EB2BF-21C7-DA01-6AAC-8D446BDFC72B}"/>
              </a:ext>
            </a:extLst>
          </p:cNvPr>
          <p:cNvSpPr txBox="1"/>
          <p:nvPr userDrawn="1"/>
        </p:nvSpPr>
        <p:spPr>
          <a:xfrm>
            <a:off x="5849681" y="6479951"/>
            <a:ext cx="492637" cy="140488"/>
          </a:xfrm>
          <a:prstGeom prst="rect">
            <a:avLst/>
          </a:prstGeom>
          <a:noFill/>
        </p:spPr>
        <p:txBody>
          <a:bodyPr wrap="square" lIns="0" tIns="0" rIns="0" bIns="0" rtlCol="0">
            <a:spAutoFit/>
          </a:bodyPr>
          <a:lstStyle/>
          <a:p>
            <a:pPr algn="ctr" rtl="0">
              <a:lnSpc>
                <a:spcPct val="110000"/>
              </a:lnSpc>
              <a:spcBef>
                <a:spcPts val="400"/>
              </a:spcBef>
              <a:spcAft>
                <a:spcPts val="400"/>
              </a:spcAft>
            </a:pPr>
            <a:fld id="{42C674B8-9BBC-4FFF-A23E-570BB0655C41}" type="slidenum">
              <a:rPr lang="en-GB" sz="900" smtClean="0"/>
              <a:pPr algn="ctr" rtl="0">
                <a:lnSpc>
                  <a:spcPct val="110000"/>
                </a:lnSpc>
                <a:spcBef>
                  <a:spcPts val="400"/>
                </a:spcBef>
                <a:spcAft>
                  <a:spcPts val="400"/>
                </a:spcAft>
              </a:pPr>
              <a:t>‹#›</a:t>
            </a:fld>
            <a:endParaRPr lang="en-GB" sz="900"/>
          </a:p>
        </p:txBody>
      </p:sp>
      <p:sp>
        <p:nvSpPr>
          <p:cNvPr id="6" name="Classification">
            <a:extLst>
              <a:ext uri="{FF2B5EF4-FFF2-40B4-BE49-F238E27FC236}">
                <a16:creationId xmlns:a16="http://schemas.microsoft.com/office/drawing/2014/main" id="{5145A4F0-7D5B-0FE6-3F2E-55FC068D8DC1}"/>
              </a:ext>
              <a:ext uri="{C183D7F6-B498-43B3-948B-1728B52AA6E4}">
                <adec:decorative xmlns:adec="http://schemas.microsoft.com/office/drawing/2017/decorative" val="1"/>
              </a:ext>
            </a:extLst>
          </p:cNvPr>
          <p:cNvSpPr txBox="1">
            <a:spLocks/>
          </p:cNvSpPr>
          <p:nvPr userDrawn="1"/>
        </p:nvSpPr>
        <p:spPr>
          <a:xfrm>
            <a:off x="440938" y="6488640"/>
            <a:ext cx="5577840" cy="123111"/>
          </a:xfrm>
          <a:prstGeom prst="rect">
            <a:avLst/>
          </a:prstGeom>
          <a:effectLst/>
        </p:spPr>
        <p:txBody>
          <a:bodyPr vert="horz" wrap="square" lIns="0" tIns="0" rIns="0" bIns="0" rtlCol="0" anchor="b">
            <a:spAutoFit/>
          </a:bodyPr>
          <a:lstStyle>
            <a:defPPr>
              <a:defRPr lang="fr-FR"/>
            </a:defPPr>
            <a:lvl1pPr marL="0" algn="l" defTabSz="914400" rtl="0" eaLnBrk="1" latinLnBrk="0" hangingPunct="1">
              <a:defRPr sz="900" b="0" kern="1200">
                <a:solidFill>
                  <a:schemeClr val="bg2">
                    <a:lumMod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800" dirty="0">
                <a:solidFill>
                  <a:schemeClr val="tx1"/>
                </a:solidFill>
                <a:effectLst/>
              </a:rPr>
              <a:t>© Ipsos B&amp;A  | </a:t>
            </a:r>
            <a:r>
              <a:rPr lang="en-US" sz="800" dirty="0" err="1">
                <a:solidFill>
                  <a:schemeClr val="tx1"/>
                </a:solidFill>
                <a:effectLst/>
              </a:rPr>
              <a:t>Dóchas</a:t>
            </a:r>
            <a:r>
              <a:rPr lang="en-US" sz="800" dirty="0">
                <a:solidFill>
                  <a:schemeClr val="tx1"/>
                </a:solidFill>
                <a:effectLst/>
              </a:rPr>
              <a:t> Public Engagement Survey | Jan 2025| Internal | Strictly Confidential</a:t>
            </a:r>
          </a:p>
        </p:txBody>
      </p:sp>
      <p:pic>
        <p:nvPicPr>
          <p:cNvPr id="5" name="Graphic 5">
            <a:extLst>
              <a:ext uri="{FF2B5EF4-FFF2-40B4-BE49-F238E27FC236}">
                <a16:creationId xmlns:a16="http://schemas.microsoft.com/office/drawing/2014/main" id="{24C52533-67B2-A66E-6439-AF0EA8AB64A9}"/>
              </a:ext>
              <a:ext uri="{C183D7F6-B498-43B3-948B-1728B52AA6E4}">
                <adec:decorative xmlns:adec="http://schemas.microsoft.com/office/drawing/2017/decorative" val="1"/>
              </a:ext>
            </a:extLst>
          </p:cNvPr>
          <p:cNvPicPr>
            <a:picLocks noChangeAspect="1"/>
          </p:cNvPicPr>
          <p:nvPr userDrawn="1"/>
        </p:nvPicPr>
        <p:blipFill>
          <a:blip r:embed="rId54" cstate="email">
            <a:extLst>
              <a:ext uri="{28A0092B-C50C-407E-A947-70E740481C1C}">
                <a14:useLocalDpi xmlns:a14="http://schemas.microsoft.com/office/drawing/2010/main"/>
              </a:ext>
            </a:extLst>
          </a:blip>
          <a:srcRect/>
          <a:stretch/>
        </p:blipFill>
        <p:spPr>
          <a:xfrm>
            <a:off x="11172185" y="6317600"/>
            <a:ext cx="722170" cy="342080"/>
          </a:xfrm>
          <a:prstGeom prst="rect">
            <a:avLst/>
          </a:prstGeom>
        </p:spPr>
      </p:pic>
    </p:spTree>
    <p:extLst>
      <p:ext uri="{BB962C8B-B14F-4D97-AF65-F5344CB8AC3E}">
        <p14:creationId xmlns:p14="http://schemas.microsoft.com/office/powerpoint/2010/main" val="51267202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 id="2147483684" r:id="rId24"/>
    <p:sldLayoutId id="2147483685" r:id="rId25"/>
    <p:sldLayoutId id="2147483686" r:id="rId26"/>
    <p:sldLayoutId id="2147483687" r:id="rId27"/>
    <p:sldLayoutId id="2147483688" r:id="rId28"/>
    <p:sldLayoutId id="2147483689" r:id="rId29"/>
    <p:sldLayoutId id="2147483690" r:id="rId30"/>
    <p:sldLayoutId id="2147483691" r:id="rId31"/>
    <p:sldLayoutId id="2147483692" r:id="rId32"/>
    <p:sldLayoutId id="2147483693" r:id="rId33"/>
    <p:sldLayoutId id="2147483694" r:id="rId34"/>
    <p:sldLayoutId id="2147483695" r:id="rId35"/>
    <p:sldLayoutId id="2147483696" r:id="rId36"/>
    <p:sldLayoutId id="2147483697" r:id="rId37"/>
    <p:sldLayoutId id="2147483698" r:id="rId38"/>
    <p:sldLayoutId id="2147483699" r:id="rId39"/>
    <p:sldLayoutId id="2147483700" r:id="rId40"/>
    <p:sldLayoutId id="2147483701" r:id="rId41"/>
    <p:sldLayoutId id="2147483702" r:id="rId42"/>
    <p:sldLayoutId id="2147483703" r:id="rId43"/>
    <p:sldLayoutId id="2147483704" r:id="rId44"/>
    <p:sldLayoutId id="2147483705" r:id="rId45"/>
    <p:sldLayoutId id="2147483706" r:id="rId46"/>
    <p:sldLayoutId id="2147483707" r:id="rId47"/>
    <p:sldLayoutId id="2147483708" r:id="rId48"/>
    <p:sldLayoutId id="2147483709" r:id="rId49"/>
    <p:sldLayoutId id="2147483710" r:id="rId50"/>
    <p:sldLayoutId id="2147483711" r:id="rId51"/>
    <p:sldLayoutId id="2147483712" r:id="rId52"/>
  </p:sldLayoutIdLst>
  <p:hf hdr="0" ftr="0" dt="0"/>
  <p:txStyles>
    <p:titleStyle>
      <a:lvl1pPr algn="l" defTabSz="914400" rtl="0" eaLnBrk="1" latinLnBrk="0" hangingPunct="1">
        <a:lnSpc>
          <a:spcPct val="90000"/>
        </a:lnSpc>
        <a:spcBef>
          <a:spcPct val="0"/>
        </a:spcBef>
        <a:buNone/>
        <a:defRPr sz="2800" b="1" kern="1200" cap="none" spc="0" baseline="0">
          <a:solidFill>
            <a:schemeClr val="tx1"/>
          </a:solidFill>
          <a:latin typeface="+mn-lt"/>
          <a:ea typeface="+mj-ea"/>
          <a:cs typeface="+mj-cs"/>
        </a:defRPr>
      </a:lvl1pPr>
    </p:titleStyle>
    <p:bodyStyle>
      <a:lvl1pPr marL="0" indent="0" algn="l" defTabSz="914400" rtl="0" eaLnBrk="1" latinLnBrk="0" hangingPunct="1">
        <a:lnSpc>
          <a:spcPct val="115000"/>
        </a:lnSpc>
        <a:spcBef>
          <a:spcPts val="400"/>
        </a:spcBef>
        <a:spcAft>
          <a:spcPts val="400"/>
        </a:spcAft>
        <a:buSzPct val="100000"/>
        <a:buFont typeface="Wingdings 2" panose="05020102010507070707" pitchFamily="18" charset="2"/>
        <a:buNone/>
        <a:defRPr sz="1800" b="0" kern="1200">
          <a:solidFill>
            <a:schemeClr val="tx1"/>
          </a:solidFill>
          <a:latin typeface="+mn-lt"/>
          <a:ea typeface="+mn-ea"/>
          <a:cs typeface="+mn-cs"/>
        </a:defRPr>
      </a:lvl1pPr>
      <a:lvl2pPr marL="266700" indent="-266700" algn="l" defTabSz="914400" rtl="0" eaLnBrk="1" latinLnBrk="0" hangingPunct="1">
        <a:lnSpc>
          <a:spcPct val="115000"/>
        </a:lnSpc>
        <a:spcBef>
          <a:spcPts val="400"/>
        </a:spcBef>
        <a:spcAft>
          <a:spcPts val="400"/>
        </a:spcAft>
        <a:buSzPct val="100000"/>
        <a:buFont typeface="Barlow" panose="020B0604020202020204" pitchFamily="34" charset="0"/>
        <a:buChar char="•"/>
        <a:defRPr sz="1800" kern="1200">
          <a:solidFill>
            <a:schemeClr val="tx1"/>
          </a:solidFill>
          <a:latin typeface="+mn-lt"/>
          <a:ea typeface="+mn-ea"/>
          <a:cs typeface="+mn-cs"/>
        </a:defRPr>
      </a:lvl2pPr>
      <a:lvl3pPr marL="630238" indent="-260350" algn="l" defTabSz="914400" rtl="0" eaLnBrk="1" latinLnBrk="0" hangingPunct="1">
        <a:lnSpc>
          <a:spcPct val="115000"/>
        </a:lnSpc>
        <a:spcBef>
          <a:spcPts val="400"/>
        </a:spcBef>
        <a:spcAft>
          <a:spcPts val="400"/>
        </a:spcAft>
        <a:buFont typeface="Barlow" panose="020B0604020202020204" pitchFamily="34" charset="0"/>
        <a:buChar char="‒"/>
        <a:defRPr sz="1800" kern="1200">
          <a:solidFill>
            <a:schemeClr val="tx1"/>
          </a:solidFill>
          <a:latin typeface="+mn-lt"/>
          <a:ea typeface="+mn-ea"/>
          <a:cs typeface="+mn-cs"/>
        </a:defRPr>
      </a:lvl3pPr>
      <a:lvl4pPr marL="987425" indent="-228600" algn="l" defTabSz="914400" rtl="0" eaLnBrk="1" latinLnBrk="0" hangingPunct="1">
        <a:lnSpc>
          <a:spcPct val="90000"/>
        </a:lnSpc>
        <a:spcBef>
          <a:spcPts val="500"/>
        </a:spcBef>
        <a:buFont typeface="Barlow" panose="020B0604020202020204" pitchFamily="34" charset="0"/>
        <a:buChar char="•"/>
        <a:defRPr sz="1400" kern="1200">
          <a:solidFill>
            <a:schemeClr val="tx1"/>
          </a:solidFill>
          <a:latin typeface="+mn-lt"/>
          <a:ea typeface="+mn-ea"/>
          <a:cs typeface="+mn-cs"/>
        </a:defRPr>
      </a:lvl4pPr>
      <a:lvl5pPr marL="1262063" indent="-228600" algn="l" defTabSz="914400" rtl="0" eaLnBrk="1" latinLnBrk="0" hangingPunct="1">
        <a:lnSpc>
          <a:spcPct val="90000"/>
        </a:lnSpc>
        <a:spcBef>
          <a:spcPts val="500"/>
        </a:spcBef>
        <a:buFont typeface="Barlow" panose="020B040602020203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Barlow"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Barlow"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Barlow"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Barlow"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21" orient="horz" pos="436">
          <p15:clr>
            <a:srgbClr val="9FCC3B"/>
          </p15:clr>
        </p15:guide>
        <p15:guide id="23" pos="279">
          <p15:clr>
            <a:srgbClr val="9FCC3B"/>
          </p15:clr>
        </p15:guide>
        <p15:guide id="24" pos="7401">
          <p15:clr>
            <a:srgbClr val="9FCC3B"/>
          </p15:clr>
        </p15:guide>
        <p15:guide id="25" pos="2509">
          <p15:clr>
            <a:srgbClr val="5ACBF0"/>
          </p15:clr>
        </p15:guide>
        <p15:guide id="26" pos="2729">
          <p15:clr>
            <a:srgbClr val="5ACBF0"/>
          </p15:clr>
        </p15:guide>
        <p15:guide id="30" pos="4951">
          <p15:clr>
            <a:srgbClr val="5ACBF0"/>
          </p15:clr>
        </p15:guide>
        <p15:guide id="31" pos="5178">
          <p15:clr>
            <a:srgbClr val="5ACBF0"/>
          </p15:clr>
        </p15:guide>
        <p15:guide id="35" orient="horz" pos="3747">
          <p15:clr>
            <a:srgbClr val="9FCC3B"/>
          </p15:clr>
        </p15:guide>
        <p15:guide id="36" orient="horz" pos="3884">
          <p15:clr>
            <a:srgbClr val="000000"/>
          </p15:clr>
        </p15:guide>
        <p15:guide id="38" orient="horz" pos="913">
          <p15:clr>
            <a:srgbClr val="C35EA4"/>
          </p15:clr>
        </p15:guide>
        <p15:guide id="39" orient="horz" pos="1139">
          <p15:clr>
            <a:srgbClr val="5ACBF0"/>
          </p15:clr>
        </p15:guide>
        <p15:guide id="41" pos="1916">
          <p15:clr>
            <a:srgbClr val="F26B43"/>
          </p15:clr>
        </p15:guide>
        <p15:guide id="42" pos="2114">
          <p15:clr>
            <a:srgbClr val="F26B43"/>
          </p15:clr>
        </p15:guide>
        <p15:guide id="43" pos="3942">
          <p15:clr>
            <a:srgbClr val="F26B43"/>
          </p15:clr>
        </p15:guide>
        <p15:guide id="45" pos="3747">
          <p15:clr>
            <a:srgbClr val="F26B43"/>
          </p15:clr>
        </p15:guide>
        <p15:guide id="46" pos="5574">
          <p15:clr>
            <a:srgbClr val="F26B43"/>
          </p15:clr>
        </p15:guide>
        <p15:guide id="47" pos="5763">
          <p15:clr>
            <a:srgbClr val="F26B43"/>
          </p15:clr>
        </p15:guide>
        <p15:guide id="48" orient="horz" pos="142">
          <p15:clr>
            <a:srgbClr val="000000"/>
          </p15:clr>
        </p15:guide>
        <p15:guide id="49" orient="horz" pos="3566">
          <p15:clr>
            <a:srgbClr val="5ACBF0"/>
          </p15:clr>
        </p15:guide>
        <p15:guide id="50" orient="horz" pos="4166">
          <p15:clr>
            <a:srgbClr val="000000"/>
          </p15:clr>
        </p15:guide>
        <p15:guide id="51" pos="140">
          <p15:clr>
            <a:srgbClr val="000000"/>
          </p15:clr>
        </p15:guide>
        <p15:guide id="52" pos="7537">
          <p15:clr>
            <a:srgbClr val="000000"/>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1.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6.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chemeClr val="accent1"/>
        </a:solidFill>
        <a:effectLst/>
      </p:bgPr>
    </p:bg>
    <p:spTree>
      <p:nvGrpSpPr>
        <p:cNvPr id="1" name=""/>
        <p:cNvGrpSpPr/>
        <p:nvPr/>
      </p:nvGrpSpPr>
      <p:grpSpPr>
        <a:xfrm>
          <a:off x="0" y="0"/>
          <a:ext cx="0" cy="0"/>
          <a:chOff x="0" y="0"/>
          <a:chExt cx="0" cy="0"/>
        </a:xfrm>
      </p:grpSpPr>
      <p:cxnSp>
        <p:nvCxnSpPr>
          <p:cNvPr id="16" name="Straight Connector 15">
            <a:extLst>
              <a:ext uri="{FF2B5EF4-FFF2-40B4-BE49-F238E27FC236}">
                <a16:creationId xmlns:a16="http://schemas.microsoft.com/office/drawing/2014/main" id="{4477AC46-52A0-10EE-0FD1-1056FD234937}"/>
              </a:ext>
            </a:extLst>
          </p:cNvPr>
          <p:cNvCxnSpPr/>
          <p:nvPr/>
        </p:nvCxnSpPr>
        <p:spPr>
          <a:xfrm>
            <a:off x="0" y="0"/>
            <a:ext cx="914400" cy="0"/>
          </a:xfrm>
          <a:prstGeom prst="line">
            <a:avLst/>
          </a:prstGeom>
          <a:ln w="0" cap="flat" cmpd="sng" algn="ctr">
            <a:solidFill>
              <a:srgbClr val="FBFFFF"/>
            </a:solidFill>
            <a:prstDash val="solid"/>
            <a:miter lim="800000"/>
            <a:headEnd type="none" w="med" len="med"/>
            <a:tailEnd type="none" w="med" len="med"/>
          </a:ln>
          <a:effectLst/>
          <a:extLst>
            <a:ext uri="{AF507438-7753-43E0-B8FC-AC1667EBCBE1}">
              <a14:hiddenEffects xmlns:a14="http://schemas.microsoft.com/office/drawing/2010/main">
                <a:effectLst>
                  <a:outerShdw blurRad="63500" rotWithShape="0">
                    <a:scrgbClr r="0" g="0" b="0"/>
                  </a:outerShdw>
                </a:effectLst>
              </a14:hiddenEffects>
            </a:ext>
          </a:extLst>
        </p:spPr>
        <p:style>
          <a:lnRef idx="1">
            <a:schemeClr val="accent1"/>
          </a:lnRef>
          <a:fillRef idx="0">
            <a:schemeClr val="accent1"/>
          </a:fillRef>
          <a:effectRef idx="0">
            <a:schemeClr val="accent1"/>
          </a:effectRef>
          <a:fontRef idx="minor">
            <a:schemeClr val="tx1"/>
          </a:fontRef>
        </p:style>
      </p:cxnSp>
      <p:sp>
        <p:nvSpPr>
          <p:cNvPr id="6" name="Title 5">
            <a:extLst>
              <a:ext uri="{FF2B5EF4-FFF2-40B4-BE49-F238E27FC236}">
                <a16:creationId xmlns:a16="http://schemas.microsoft.com/office/drawing/2014/main" id="{78DE67DD-2173-5586-B9BD-8A8BD3154D08}"/>
              </a:ext>
            </a:extLst>
          </p:cNvPr>
          <p:cNvSpPr>
            <a:spLocks noGrp="1"/>
          </p:cNvSpPr>
          <p:nvPr>
            <p:ph type="title"/>
          </p:nvPr>
        </p:nvSpPr>
        <p:spPr>
          <a:xfrm>
            <a:off x="432000" y="841392"/>
            <a:ext cx="5664000" cy="1945238"/>
          </a:xfrm>
        </p:spPr>
        <p:txBody>
          <a:bodyPr vert="horz" wrap="square" lIns="0" tIns="0" rIns="0" bIns="0" rtlCol="0" anchor="t">
            <a:noAutofit/>
          </a:bodyPr>
          <a:lstStyle/>
          <a:p>
            <a:r>
              <a:rPr lang="en-US" b="0"/>
              <a:t>Worldview</a:t>
            </a:r>
            <a:br>
              <a:rPr lang="en-US" b="0"/>
            </a:br>
            <a:r>
              <a:rPr lang="en-US" b="0" err="1"/>
              <a:t>Dóchas</a:t>
            </a:r>
            <a:r>
              <a:rPr lang="en-US" b="0"/>
              <a:t> Public Engagement Survey</a:t>
            </a:r>
            <a:br>
              <a:rPr lang="en-US" b="0"/>
            </a:br>
            <a:endParaRPr lang="en-GB" b="0"/>
          </a:p>
        </p:txBody>
      </p:sp>
      <p:sp>
        <p:nvSpPr>
          <p:cNvPr id="29" name="Text Placeholder 28">
            <a:extLst>
              <a:ext uri="{FF2B5EF4-FFF2-40B4-BE49-F238E27FC236}">
                <a16:creationId xmlns:a16="http://schemas.microsoft.com/office/drawing/2014/main" id="{AD142655-6C80-74F2-3FC7-414E43FED1A7}"/>
              </a:ext>
            </a:extLst>
          </p:cNvPr>
          <p:cNvSpPr>
            <a:spLocks noGrp="1"/>
          </p:cNvSpPr>
          <p:nvPr>
            <p:ph type="body" sz="quarter" idx="12"/>
          </p:nvPr>
        </p:nvSpPr>
        <p:spPr>
          <a:xfrm>
            <a:off x="431800" y="3476522"/>
            <a:ext cx="3851275" cy="610112"/>
          </a:xfrm>
        </p:spPr>
        <p:txBody>
          <a:bodyPr/>
          <a:lstStyle/>
          <a:p>
            <a:r>
              <a:rPr lang="en-IE" sz="2400" dirty="0"/>
              <a:t>Segment findings</a:t>
            </a:r>
            <a:endParaRPr lang="en-GB" dirty="0"/>
          </a:p>
        </p:txBody>
      </p:sp>
      <p:sp>
        <p:nvSpPr>
          <p:cNvPr id="27" name="TextBox 26">
            <a:extLst>
              <a:ext uri="{FF2B5EF4-FFF2-40B4-BE49-F238E27FC236}">
                <a16:creationId xmlns:a16="http://schemas.microsoft.com/office/drawing/2014/main" id="{C8156D8E-FE87-2AB6-CD0F-996978C0AE0E}"/>
              </a:ext>
            </a:extLst>
          </p:cNvPr>
          <p:cNvSpPr txBox="1"/>
          <p:nvPr/>
        </p:nvSpPr>
        <p:spPr>
          <a:xfrm>
            <a:off x="430555" y="4086633"/>
            <a:ext cx="4153971" cy="738664"/>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E" sz="16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Barlow"/>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IE" sz="16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Barlow"/>
                <a:ea typeface="+mn-ea"/>
                <a:cs typeface="+mn-cs"/>
              </a:rPr>
              <a:t>Presented by:</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IE" sz="16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Barlow"/>
                <a:ea typeface="+mn-ea"/>
                <a:cs typeface="+mn-cs"/>
              </a:rPr>
              <a:t>Katie Kirkwood</a:t>
            </a:r>
          </a:p>
        </p:txBody>
      </p:sp>
      <p:sp>
        <p:nvSpPr>
          <p:cNvPr id="26" name="TextBox 25">
            <a:extLst>
              <a:ext uri="{FF2B5EF4-FFF2-40B4-BE49-F238E27FC236}">
                <a16:creationId xmlns:a16="http://schemas.microsoft.com/office/drawing/2014/main" id="{74BA5268-2853-0280-7DD8-033F7F894E42}"/>
              </a:ext>
            </a:extLst>
          </p:cNvPr>
          <p:cNvSpPr txBox="1"/>
          <p:nvPr/>
        </p:nvSpPr>
        <p:spPr>
          <a:xfrm>
            <a:off x="430556" y="5294028"/>
            <a:ext cx="2236444" cy="246221"/>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0" i="0" u="none" strike="noStrike" kern="1200" cap="none" spc="0" normalizeH="0" baseline="0" noProof="0" dirty="0">
                <a:ln>
                  <a:noFill/>
                </a:ln>
                <a:solidFill>
                  <a:prstClr val="white"/>
                </a:solidFill>
                <a:effectLst/>
                <a:uLnTx/>
                <a:uFillTx/>
                <a:latin typeface="Barlow"/>
                <a:ea typeface="+mn-ea"/>
                <a:cs typeface="+mn-cs"/>
              </a:rPr>
              <a:t>January 2025</a:t>
            </a:r>
          </a:p>
        </p:txBody>
      </p:sp>
      <p:sp>
        <p:nvSpPr>
          <p:cNvPr id="11" name="Right Triangle 10">
            <a:extLst>
              <a:ext uri="{FF2B5EF4-FFF2-40B4-BE49-F238E27FC236}">
                <a16:creationId xmlns:a16="http://schemas.microsoft.com/office/drawing/2014/main" id="{E8C2CACD-E824-DE3B-60FE-427B751999B5}"/>
              </a:ext>
              <a:ext uri="{C183D7F6-B498-43B3-948B-1728B52AA6E4}">
                <adec:decorative xmlns:adec="http://schemas.microsoft.com/office/drawing/2017/decorative" val="1"/>
              </a:ext>
            </a:extLst>
          </p:cNvPr>
          <p:cNvSpPr/>
          <p:nvPr/>
        </p:nvSpPr>
        <p:spPr>
          <a:xfrm rot="16200000">
            <a:off x="8661370" y="3324649"/>
            <a:ext cx="3492560" cy="3594098"/>
          </a:xfrm>
          <a:prstGeom prst="rtTriangl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10000"/>
              </a:lnSpc>
              <a:spcBef>
                <a:spcPts val="0"/>
              </a:spcBef>
              <a:spcAft>
                <a:spcPts val="0"/>
              </a:spcAft>
              <a:buClrTx/>
              <a:buSzTx/>
              <a:buFontTx/>
              <a:buNone/>
              <a:tabLst/>
              <a:defRPr/>
            </a:pPr>
            <a:endParaRPr kumimoji="0" lang="en-GB" sz="1400" b="0" i="0" u="none" strike="noStrike" kern="1200" cap="none" spc="0" normalizeH="0" baseline="0" noProof="0">
              <a:ln>
                <a:noFill/>
              </a:ln>
              <a:solidFill>
                <a:srgbClr val="000000"/>
              </a:solidFill>
              <a:effectLst/>
              <a:uLnTx/>
              <a:uFillTx/>
              <a:latin typeface="Barlow"/>
              <a:ea typeface="+mn-ea"/>
              <a:cs typeface="+mn-cs"/>
            </a:endParaRPr>
          </a:p>
        </p:txBody>
      </p:sp>
      <p:sp>
        <p:nvSpPr>
          <p:cNvPr id="9" name="Freeform: Shape 8">
            <a:extLst>
              <a:ext uri="{FF2B5EF4-FFF2-40B4-BE49-F238E27FC236}">
                <a16:creationId xmlns:a16="http://schemas.microsoft.com/office/drawing/2014/main" id="{CEC544CE-DA48-E496-5DA5-4BEDD3E45634}"/>
              </a:ext>
              <a:ext uri="{C183D7F6-B498-43B3-948B-1728B52AA6E4}">
                <adec:decorative xmlns:adec="http://schemas.microsoft.com/office/drawing/2017/decorative" val="1"/>
              </a:ext>
            </a:extLst>
          </p:cNvPr>
          <p:cNvSpPr/>
          <p:nvPr/>
        </p:nvSpPr>
        <p:spPr>
          <a:xfrm rot="8100000">
            <a:off x="7902608" y="5576008"/>
            <a:ext cx="3313714" cy="849494"/>
          </a:xfrm>
          <a:custGeom>
            <a:avLst/>
            <a:gdLst>
              <a:gd name="connsiteX0" fmla="*/ 2464220 w 3313714"/>
              <a:gd name="connsiteY0" fmla="*/ 0 h 849494"/>
              <a:gd name="connsiteX1" fmla="*/ 3313714 w 3313714"/>
              <a:gd name="connsiteY1" fmla="*/ 849494 h 849494"/>
              <a:gd name="connsiteX2" fmla="*/ 849494 w 3313714"/>
              <a:gd name="connsiteY2" fmla="*/ 849494 h 849494"/>
              <a:gd name="connsiteX3" fmla="*/ 0 w 3313714"/>
              <a:gd name="connsiteY3" fmla="*/ 0 h 849494"/>
            </a:gdLst>
            <a:ahLst/>
            <a:cxnLst>
              <a:cxn ang="0">
                <a:pos x="connsiteX0" y="connsiteY0"/>
              </a:cxn>
              <a:cxn ang="0">
                <a:pos x="connsiteX1" y="connsiteY1"/>
              </a:cxn>
              <a:cxn ang="0">
                <a:pos x="connsiteX2" y="connsiteY2"/>
              </a:cxn>
              <a:cxn ang="0">
                <a:pos x="connsiteX3" y="connsiteY3"/>
              </a:cxn>
            </a:cxnLst>
            <a:rect l="l" t="t" r="r" b="b"/>
            <a:pathLst>
              <a:path w="3313714" h="849494">
                <a:moveTo>
                  <a:pt x="2464220" y="0"/>
                </a:moveTo>
                <a:lnTo>
                  <a:pt x="3313714" y="849494"/>
                </a:lnTo>
                <a:lnTo>
                  <a:pt x="849494" y="849494"/>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10000"/>
              </a:lnSpc>
              <a:spcBef>
                <a:spcPts val="0"/>
              </a:spcBef>
              <a:spcAft>
                <a:spcPts val="0"/>
              </a:spcAft>
              <a:buClrTx/>
              <a:buSzTx/>
              <a:buFontTx/>
              <a:buNone/>
              <a:tabLst/>
              <a:defRPr/>
            </a:pPr>
            <a:endParaRPr kumimoji="0" lang="en-GB" sz="1400" b="0" i="0" u="none" strike="noStrike" kern="1200" cap="none" spc="0" normalizeH="0" baseline="0" noProof="0">
              <a:ln>
                <a:noFill/>
              </a:ln>
              <a:solidFill>
                <a:srgbClr val="000000"/>
              </a:solidFill>
              <a:effectLst/>
              <a:uLnTx/>
              <a:uFillTx/>
              <a:latin typeface="Barlow"/>
              <a:ea typeface="+mn-ea"/>
              <a:cs typeface="+mn-cs"/>
            </a:endParaRPr>
          </a:p>
        </p:txBody>
      </p:sp>
      <p:sp>
        <p:nvSpPr>
          <p:cNvPr id="20" name="Freeform: Shape 19">
            <a:extLst>
              <a:ext uri="{FF2B5EF4-FFF2-40B4-BE49-F238E27FC236}">
                <a16:creationId xmlns:a16="http://schemas.microsoft.com/office/drawing/2014/main" id="{D96FD40F-EE17-C82C-82CB-DF36F7A95CF6}"/>
              </a:ext>
              <a:ext uri="{C183D7F6-B498-43B3-948B-1728B52AA6E4}">
                <adec:decorative xmlns:adec="http://schemas.microsoft.com/office/drawing/2017/decorative" val="1"/>
              </a:ext>
            </a:extLst>
          </p:cNvPr>
          <p:cNvSpPr/>
          <p:nvPr/>
        </p:nvSpPr>
        <p:spPr>
          <a:xfrm rot="18900000">
            <a:off x="6149040" y="431596"/>
            <a:ext cx="3313714" cy="849494"/>
          </a:xfrm>
          <a:custGeom>
            <a:avLst/>
            <a:gdLst>
              <a:gd name="connsiteX0" fmla="*/ 2464220 w 3313714"/>
              <a:gd name="connsiteY0" fmla="*/ 0 h 849494"/>
              <a:gd name="connsiteX1" fmla="*/ 3313714 w 3313714"/>
              <a:gd name="connsiteY1" fmla="*/ 849494 h 849494"/>
              <a:gd name="connsiteX2" fmla="*/ 849494 w 3313714"/>
              <a:gd name="connsiteY2" fmla="*/ 849494 h 849494"/>
              <a:gd name="connsiteX3" fmla="*/ 0 w 3313714"/>
              <a:gd name="connsiteY3" fmla="*/ 0 h 849494"/>
            </a:gdLst>
            <a:ahLst/>
            <a:cxnLst>
              <a:cxn ang="0">
                <a:pos x="connsiteX0" y="connsiteY0"/>
              </a:cxn>
              <a:cxn ang="0">
                <a:pos x="connsiteX1" y="connsiteY1"/>
              </a:cxn>
              <a:cxn ang="0">
                <a:pos x="connsiteX2" y="connsiteY2"/>
              </a:cxn>
              <a:cxn ang="0">
                <a:pos x="connsiteX3" y="connsiteY3"/>
              </a:cxn>
            </a:cxnLst>
            <a:rect l="l" t="t" r="r" b="b"/>
            <a:pathLst>
              <a:path w="3313714" h="849494">
                <a:moveTo>
                  <a:pt x="2464220" y="0"/>
                </a:moveTo>
                <a:lnTo>
                  <a:pt x="3313714" y="849494"/>
                </a:lnTo>
                <a:lnTo>
                  <a:pt x="849494" y="849494"/>
                </a:lnTo>
                <a:lnTo>
                  <a:pt x="0"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10000"/>
              </a:lnSpc>
              <a:spcBef>
                <a:spcPts val="0"/>
              </a:spcBef>
              <a:spcAft>
                <a:spcPts val="0"/>
              </a:spcAft>
              <a:buClrTx/>
              <a:buSzTx/>
              <a:buFontTx/>
              <a:buNone/>
              <a:tabLst/>
              <a:defRPr/>
            </a:pPr>
            <a:endParaRPr kumimoji="0" lang="en-GB" sz="1400" b="0" i="0" u="none" strike="noStrike" kern="1200" cap="none" spc="0" normalizeH="0" baseline="0" noProof="0">
              <a:ln>
                <a:noFill/>
              </a:ln>
              <a:solidFill>
                <a:srgbClr val="000000"/>
              </a:solidFill>
              <a:effectLst/>
              <a:uLnTx/>
              <a:uFillTx/>
              <a:latin typeface="Barlow"/>
              <a:ea typeface="+mn-ea"/>
              <a:cs typeface="+mn-cs"/>
            </a:endParaRPr>
          </a:p>
        </p:txBody>
      </p:sp>
      <p:sp>
        <p:nvSpPr>
          <p:cNvPr id="2" name="Classification">
            <a:extLst>
              <a:ext uri="{FF2B5EF4-FFF2-40B4-BE49-F238E27FC236}">
                <a16:creationId xmlns:a16="http://schemas.microsoft.com/office/drawing/2014/main" id="{B127AAF8-966B-58DA-AC4F-5A8E8B43BF2C}"/>
              </a:ext>
              <a:ext uri="{C183D7F6-B498-43B3-948B-1728B52AA6E4}">
                <adec:decorative xmlns:adec="http://schemas.microsoft.com/office/drawing/2017/decorative" val="1"/>
              </a:ext>
            </a:extLst>
          </p:cNvPr>
          <p:cNvSpPr txBox="1">
            <a:spLocks/>
          </p:cNvSpPr>
          <p:nvPr/>
        </p:nvSpPr>
        <p:spPr>
          <a:xfrm>
            <a:off x="440937" y="6251108"/>
            <a:ext cx="1660390" cy="369332"/>
          </a:xfrm>
          <a:prstGeom prst="rect">
            <a:avLst/>
          </a:prstGeom>
          <a:effectLst/>
        </p:spPr>
        <p:txBody>
          <a:bodyPr vert="horz" wrap="square" lIns="0" tIns="0" rIns="0" bIns="0" rtlCol="0" anchor="b">
            <a:spAutoFit/>
          </a:bodyPr>
          <a:lstStyle>
            <a:defPPr>
              <a:defRPr lang="fr-FR"/>
            </a:defPPr>
            <a:lvl1pPr marL="0" algn="l" defTabSz="914400" rtl="0" eaLnBrk="1" latinLnBrk="0" hangingPunct="1">
              <a:defRPr sz="900" b="0" kern="1200">
                <a:solidFill>
                  <a:schemeClr val="bg2">
                    <a:lumMod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Barlow"/>
                <a:ea typeface="+mn-ea"/>
                <a:cs typeface="+mn-cs"/>
              </a:rPr>
              <a:t>© Ipsos B&amp;A  | </a:t>
            </a:r>
            <a:r>
              <a:rPr kumimoji="0" lang="en-US" sz="800" b="0" i="0" u="none" strike="noStrike" kern="1200" cap="none" spc="0" normalizeH="0" baseline="0" noProof="0" dirty="0" err="1">
                <a:ln>
                  <a:noFill/>
                </a:ln>
                <a:solidFill>
                  <a:prstClr val="white"/>
                </a:solidFill>
                <a:effectLst/>
                <a:uLnTx/>
                <a:uFillTx/>
                <a:latin typeface="Barlow"/>
                <a:ea typeface="+mn-ea"/>
                <a:cs typeface="+mn-cs"/>
              </a:rPr>
              <a:t>Dóchas</a:t>
            </a:r>
            <a:r>
              <a:rPr kumimoji="0" lang="en-US" sz="800" b="0" i="0" u="none" strike="noStrike" kern="1200" cap="none" spc="0" normalizeH="0" baseline="0" noProof="0" dirty="0">
                <a:ln>
                  <a:noFill/>
                </a:ln>
                <a:solidFill>
                  <a:prstClr val="white"/>
                </a:solidFill>
                <a:effectLst/>
                <a:uLnTx/>
                <a:uFillTx/>
                <a:latin typeface="Barlow"/>
                <a:ea typeface="+mn-ea"/>
                <a:cs typeface="+mn-cs"/>
              </a:rPr>
              <a:t> Public Engagement Survey | Jan 2024 | Internal | Strictly Confidential</a:t>
            </a:r>
            <a:endParaRPr kumimoji="0" lang="en-GB" sz="800" b="0" i="0" u="none" strike="noStrike" kern="1200" cap="none" spc="0" normalizeH="0" baseline="0" noProof="0" dirty="0">
              <a:ln>
                <a:noFill/>
              </a:ln>
              <a:solidFill>
                <a:prstClr val="white"/>
              </a:solidFill>
              <a:effectLst/>
              <a:uLnTx/>
              <a:uFillTx/>
              <a:latin typeface="Barlow"/>
              <a:ea typeface="+mn-ea"/>
              <a:cs typeface="+mn-cs"/>
            </a:endParaRPr>
          </a:p>
        </p:txBody>
      </p:sp>
      <p:pic>
        <p:nvPicPr>
          <p:cNvPr id="5" name="Picture 4" descr="A blue and black logo&#10;&#10;Description automatically generated">
            <a:extLst>
              <a:ext uri="{FF2B5EF4-FFF2-40B4-BE49-F238E27FC236}">
                <a16:creationId xmlns:a16="http://schemas.microsoft.com/office/drawing/2014/main" id="{FFDE06DB-58B7-8CC4-C57A-E6F933958B65}"/>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1014598" y="6208488"/>
            <a:ext cx="908051" cy="432000"/>
          </a:xfrm>
          <a:prstGeom prst="rect">
            <a:avLst/>
          </a:prstGeom>
        </p:spPr>
      </p:pic>
    </p:spTree>
    <p:extLst>
      <p:ext uri="{BB962C8B-B14F-4D97-AF65-F5344CB8AC3E}">
        <p14:creationId xmlns:p14="http://schemas.microsoft.com/office/powerpoint/2010/main" val="2810439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6" name="Straight Connector 25">
            <a:extLst>
              <a:ext uri="{FF2B5EF4-FFF2-40B4-BE49-F238E27FC236}">
                <a16:creationId xmlns:a16="http://schemas.microsoft.com/office/drawing/2014/main" id="{C5AA7B8B-E664-F22D-1D4D-FCC548558328}"/>
              </a:ext>
            </a:extLst>
          </p:cNvPr>
          <p:cNvCxnSpPr/>
          <p:nvPr/>
        </p:nvCxnSpPr>
        <p:spPr>
          <a:xfrm>
            <a:off x="0" y="0"/>
            <a:ext cx="914400" cy="0"/>
          </a:xfrm>
          <a:prstGeom prst="line">
            <a:avLst/>
          </a:prstGeom>
          <a:ln w="0" cap="flat" cmpd="sng" algn="ctr">
            <a:solidFill>
              <a:srgbClr val="FBFFFF"/>
            </a:solidFill>
            <a:prstDash val="solid"/>
            <a:miter lim="800000"/>
            <a:headEnd type="none" w="med" len="med"/>
            <a:tailEnd type="none" w="med" len="med"/>
          </a:ln>
          <a:effectLst/>
          <a:extLst>
            <a:ext uri="{AF507438-7753-43E0-B8FC-AC1667EBCBE1}">
              <a14:hiddenEffects xmlns:a14="http://schemas.microsoft.com/office/drawing/2010/main">
                <a:effectLst>
                  <a:outerShdw blurRad="63500" rotWithShape="0">
                    <a:scrgbClr r="0" g="0" b="0"/>
                  </a:outerShdw>
                </a:effectLst>
              </a14:hiddenEffects>
            </a:ext>
          </a:extLst>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A2FE8723-46C4-4420-BBE5-CB1151BD5CEC}"/>
              </a:ext>
            </a:extLst>
          </p:cNvPr>
          <p:cNvCxnSpPr>
            <a:cxnSpLocks/>
            <a:stCxn id="21" idx="2"/>
            <a:endCxn id="22" idx="0"/>
          </p:cNvCxnSpPr>
          <p:nvPr/>
        </p:nvCxnSpPr>
        <p:spPr>
          <a:xfrm>
            <a:off x="6168517" y="951980"/>
            <a:ext cx="0" cy="5185075"/>
          </a:xfrm>
          <a:prstGeom prst="line">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cxnSp>
      <p:sp>
        <p:nvSpPr>
          <p:cNvPr id="4" name="Text Placeholder 3">
            <a:extLst>
              <a:ext uri="{FF2B5EF4-FFF2-40B4-BE49-F238E27FC236}">
                <a16:creationId xmlns:a16="http://schemas.microsoft.com/office/drawing/2014/main" id="{7793DEA9-8DD8-0C83-65CA-EED79B6A05C8}"/>
              </a:ext>
            </a:extLst>
          </p:cNvPr>
          <p:cNvSpPr>
            <a:spLocks noGrp="1"/>
          </p:cNvSpPr>
          <p:nvPr>
            <p:ph type="body" sz="quarter" idx="49"/>
          </p:nvPr>
        </p:nvSpPr>
        <p:spPr>
          <a:xfrm>
            <a:off x="348926" y="575041"/>
            <a:ext cx="6829140" cy="323941"/>
          </a:xfrm>
        </p:spPr>
        <p:txBody>
          <a:bodyPr>
            <a:normAutofit/>
          </a:bodyPr>
          <a:lstStyle/>
          <a:p>
            <a:r>
              <a:rPr lang="en-IE" sz="1200">
                <a:latin typeface="Barlow" panose="00000500000000000000" pitchFamily="2" charset="0"/>
              </a:rPr>
              <a:t>Analysis of Sample</a:t>
            </a:r>
          </a:p>
        </p:txBody>
      </p:sp>
      <p:sp>
        <p:nvSpPr>
          <p:cNvPr id="2" name="Title 1">
            <a:extLst>
              <a:ext uri="{FF2B5EF4-FFF2-40B4-BE49-F238E27FC236}">
                <a16:creationId xmlns:a16="http://schemas.microsoft.com/office/drawing/2014/main" id="{051996C5-F84C-4CE5-AA81-019EA1461ADD}"/>
              </a:ext>
            </a:extLst>
          </p:cNvPr>
          <p:cNvSpPr>
            <a:spLocks noGrp="1"/>
          </p:cNvSpPr>
          <p:nvPr>
            <p:ph type="title"/>
          </p:nvPr>
        </p:nvSpPr>
        <p:spPr>
          <a:xfrm>
            <a:off x="180211" y="130201"/>
            <a:ext cx="9787894" cy="370620"/>
          </a:xfrm>
        </p:spPr>
        <p:txBody>
          <a:bodyPr lIns="91440" tIns="45720" rIns="91440" bIns="45720" anchor="t">
            <a:noAutofit/>
          </a:bodyPr>
          <a:lstStyle/>
          <a:p>
            <a:r>
              <a:rPr lang="en-IE">
                <a:cs typeface="Arial" panose="020B0604020202020204" pitchFamily="34" charset="0"/>
              </a:rPr>
              <a:t>The Segments – Overview</a:t>
            </a:r>
          </a:p>
        </p:txBody>
      </p:sp>
      <p:cxnSp>
        <p:nvCxnSpPr>
          <p:cNvPr id="8" name="Straight Connector 7">
            <a:extLst>
              <a:ext uri="{FF2B5EF4-FFF2-40B4-BE49-F238E27FC236}">
                <a16:creationId xmlns:a16="http://schemas.microsoft.com/office/drawing/2014/main" id="{5CEB3B1C-8094-476F-8F55-9D323AC28D76}"/>
              </a:ext>
            </a:extLst>
          </p:cNvPr>
          <p:cNvCxnSpPr/>
          <p:nvPr/>
        </p:nvCxnSpPr>
        <p:spPr>
          <a:xfrm>
            <a:off x="774700" y="3352800"/>
            <a:ext cx="10947400" cy="0"/>
          </a:xfrm>
          <a:prstGeom prst="line">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cxnSp>
      <p:sp>
        <p:nvSpPr>
          <p:cNvPr id="50" name="TextBox 49">
            <a:extLst>
              <a:ext uri="{FF2B5EF4-FFF2-40B4-BE49-F238E27FC236}">
                <a16:creationId xmlns:a16="http://schemas.microsoft.com/office/drawing/2014/main" id="{5003B40C-6194-4337-B3AB-128DCACA6BFC}"/>
              </a:ext>
            </a:extLst>
          </p:cNvPr>
          <p:cNvSpPr txBox="1"/>
          <p:nvPr/>
        </p:nvSpPr>
        <p:spPr>
          <a:xfrm>
            <a:off x="229191" y="3135352"/>
            <a:ext cx="1467632" cy="369332"/>
          </a:xfrm>
          <a:prstGeom prst="rect">
            <a:avLst/>
          </a:prstGeom>
          <a:solidFill>
            <a:schemeClr val="bg1">
              <a:lumMod val="85000"/>
            </a:schemeClr>
          </a:solidFill>
        </p:spPr>
        <p:txBody>
          <a:bodyPr wrap="square" lIns="36000" rIns="36000" rtlCol="0" anchor="ctr" anchorCtr="0">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IE" sz="1800" b="1" i="0" u="none" strike="noStrike" kern="1200" cap="none" spc="0" normalizeH="0" baseline="0" noProof="0">
                <a:ln>
                  <a:noFill/>
                </a:ln>
                <a:solidFill>
                  <a:prstClr val="black"/>
                </a:solidFill>
                <a:effectLst/>
                <a:uLnTx/>
                <a:uFillTx/>
                <a:latin typeface="Barlow" panose="00000500000000000000" pitchFamily="2" charset="0"/>
                <a:ea typeface="+mn-ea"/>
                <a:cs typeface="Arial" panose="020B0604020202020204" pitchFamily="34" charset="0"/>
              </a:rPr>
              <a:t>Younger</a:t>
            </a:r>
          </a:p>
        </p:txBody>
      </p:sp>
      <p:sp>
        <p:nvSpPr>
          <p:cNvPr id="51" name="TextBox 50">
            <a:extLst>
              <a:ext uri="{FF2B5EF4-FFF2-40B4-BE49-F238E27FC236}">
                <a16:creationId xmlns:a16="http://schemas.microsoft.com/office/drawing/2014/main" id="{DAE0CBA5-2B7E-4FDB-AAEF-B4CACCB86A20}"/>
              </a:ext>
            </a:extLst>
          </p:cNvPr>
          <p:cNvSpPr txBox="1"/>
          <p:nvPr/>
        </p:nvSpPr>
        <p:spPr>
          <a:xfrm>
            <a:off x="10427110" y="3135352"/>
            <a:ext cx="1460695" cy="369332"/>
          </a:xfrm>
          <a:prstGeom prst="rect">
            <a:avLst/>
          </a:prstGeom>
          <a:solidFill>
            <a:schemeClr val="bg1">
              <a:lumMod val="85000"/>
            </a:schemeClr>
          </a:solidFill>
        </p:spPr>
        <p:txBody>
          <a:bodyPr wrap="square" lIns="36000" rIns="36000" rtlCol="0" anchor="ctr" anchorCtr="0">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IE" sz="1800" b="1" i="0" u="none" strike="noStrike" kern="1200" cap="none" spc="0" normalizeH="0" baseline="0" noProof="0">
                <a:ln>
                  <a:noFill/>
                </a:ln>
                <a:solidFill>
                  <a:prstClr val="black"/>
                </a:solidFill>
                <a:effectLst/>
                <a:uLnTx/>
                <a:uFillTx/>
                <a:latin typeface="Barlow" panose="00000500000000000000" pitchFamily="2" charset="0"/>
                <a:ea typeface="+mn-ea"/>
                <a:cs typeface="Arial" panose="020B0604020202020204" pitchFamily="34" charset="0"/>
              </a:rPr>
              <a:t>Older</a:t>
            </a:r>
          </a:p>
        </p:txBody>
      </p:sp>
      <p:sp>
        <p:nvSpPr>
          <p:cNvPr id="42" name="Rectangle 41">
            <a:extLst>
              <a:ext uri="{FF2B5EF4-FFF2-40B4-BE49-F238E27FC236}">
                <a16:creationId xmlns:a16="http://schemas.microsoft.com/office/drawing/2014/main" id="{70FB5D4B-35F4-4387-B049-5B614A8FFD27}"/>
              </a:ext>
            </a:extLst>
          </p:cNvPr>
          <p:cNvSpPr/>
          <p:nvPr/>
        </p:nvSpPr>
        <p:spPr>
          <a:xfrm>
            <a:off x="5247797" y="2486422"/>
            <a:ext cx="3342392" cy="876289"/>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E" sz="1800" b="0" i="0" u="none" strike="noStrike" kern="1200" cap="none" spc="0" normalizeH="0" baseline="0" noProof="0">
              <a:ln>
                <a:noFill/>
              </a:ln>
              <a:solidFill>
                <a:srgbClr val="FFFFFF"/>
              </a:solidFill>
              <a:effectLst/>
              <a:uLnTx/>
              <a:uFillTx/>
              <a:latin typeface="Barlow" panose="00000500000000000000" pitchFamily="2" charset="0"/>
              <a:ea typeface="+mn-ea"/>
              <a:cs typeface="Arial" panose="020B0604020202020204" pitchFamily="34" charset="0"/>
            </a:endParaRPr>
          </a:p>
        </p:txBody>
      </p:sp>
      <p:sp>
        <p:nvSpPr>
          <p:cNvPr id="44" name="Rectangle 43">
            <a:extLst>
              <a:ext uri="{FF2B5EF4-FFF2-40B4-BE49-F238E27FC236}">
                <a16:creationId xmlns:a16="http://schemas.microsoft.com/office/drawing/2014/main" id="{CA88A2EA-4ECE-477C-B073-8B26C3D16759}"/>
              </a:ext>
            </a:extLst>
          </p:cNvPr>
          <p:cNvSpPr/>
          <p:nvPr/>
        </p:nvSpPr>
        <p:spPr>
          <a:xfrm>
            <a:off x="5189113" y="5156548"/>
            <a:ext cx="2266427" cy="885507"/>
          </a:xfrm>
          <a:prstGeom prst="rect">
            <a:avLst/>
          </a:prstGeom>
          <a:solidFill>
            <a:srgbClr val="9A57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E" sz="1800" b="0" i="0" u="none" strike="noStrike" kern="1200" cap="none" spc="0" normalizeH="0" baseline="0" noProof="0">
              <a:ln>
                <a:noFill/>
              </a:ln>
              <a:solidFill>
                <a:srgbClr val="FFFFFF"/>
              </a:solidFill>
              <a:effectLst/>
              <a:uLnTx/>
              <a:uFillTx/>
              <a:latin typeface="Barlow" panose="00000500000000000000" pitchFamily="2" charset="0"/>
              <a:ea typeface="+mn-ea"/>
              <a:cs typeface="Arial" panose="020B0604020202020204" pitchFamily="34" charset="0"/>
            </a:endParaRPr>
          </a:p>
        </p:txBody>
      </p:sp>
      <p:sp>
        <p:nvSpPr>
          <p:cNvPr id="46" name="Rectangle 45">
            <a:extLst>
              <a:ext uri="{FF2B5EF4-FFF2-40B4-BE49-F238E27FC236}">
                <a16:creationId xmlns:a16="http://schemas.microsoft.com/office/drawing/2014/main" id="{B2BD7F04-3C4A-4F40-A13E-8DFFEFD12CC8}"/>
              </a:ext>
            </a:extLst>
          </p:cNvPr>
          <p:cNvSpPr/>
          <p:nvPr/>
        </p:nvSpPr>
        <p:spPr>
          <a:xfrm>
            <a:off x="4077579" y="1115635"/>
            <a:ext cx="3285122" cy="812808"/>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E" sz="1800" b="0" i="0" u="none" strike="noStrike" kern="1200" cap="none" spc="0" normalizeH="0" baseline="0" noProof="0">
              <a:ln>
                <a:noFill/>
              </a:ln>
              <a:solidFill>
                <a:srgbClr val="FFFFFF"/>
              </a:solidFill>
              <a:effectLst/>
              <a:uLnTx/>
              <a:uFillTx/>
              <a:latin typeface="Barlow" panose="00000500000000000000" pitchFamily="2" charset="0"/>
              <a:ea typeface="+mn-ea"/>
              <a:cs typeface="Arial" panose="020B0604020202020204" pitchFamily="34" charset="0"/>
            </a:endParaRPr>
          </a:p>
        </p:txBody>
      </p:sp>
      <p:sp>
        <p:nvSpPr>
          <p:cNvPr id="58" name="Rectangle 57">
            <a:extLst>
              <a:ext uri="{FF2B5EF4-FFF2-40B4-BE49-F238E27FC236}">
                <a16:creationId xmlns:a16="http://schemas.microsoft.com/office/drawing/2014/main" id="{3B3BD2C8-3D82-4FA0-B2D7-B2F2D32AFCB2}"/>
              </a:ext>
            </a:extLst>
          </p:cNvPr>
          <p:cNvSpPr/>
          <p:nvPr/>
        </p:nvSpPr>
        <p:spPr>
          <a:xfrm>
            <a:off x="6144510" y="3364140"/>
            <a:ext cx="2995577" cy="723122"/>
          </a:xfrm>
          <a:prstGeom prst="rect">
            <a:avLst/>
          </a:prstGeom>
          <a:solidFill>
            <a:srgbClr val="2790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E" sz="1800" b="0" i="0" u="none" strike="noStrike" kern="1200" cap="none" spc="0" normalizeH="0" baseline="0" noProof="0">
              <a:ln>
                <a:noFill/>
              </a:ln>
              <a:solidFill>
                <a:srgbClr val="FFFFFF"/>
              </a:solidFill>
              <a:effectLst/>
              <a:uLnTx/>
              <a:uFillTx/>
              <a:latin typeface="Barlow" panose="00000500000000000000" pitchFamily="2" charset="0"/>
              <a:ea typeface="+mn-ea"/>
              <a:cs typeface="Arial" panose="020B0604020202020204" pitchFamily="34" charset="0"/>
            </a:endParaRPr>
          </a:p>
        </p:txBody>
      </p:sp>
      <p:sp>
        <p:nvSpPr>
          <p:cNvPr id="59" name="TextBox 58">
            <a:extLst>
              <a:ext uri="{FF2B5EF4-FFF2-40B4-BE49-F238E27FC236}">
                <a16:creationId xmlns:a16="http://schemas.microsoft.com/office/drawing/2014/main" id="{5382ED12-E9FE-485B-B0B4-D76C3298E006}"/>
              </a:ext>
            </a:extLst>
          </p:cNvPr>
          <p:cNvSpPr txBox="1"/>
          <p:nvPr/>
        </p:nvSpPr>
        <p:spPr>
          <a:xfrm>
            <a:off x="4074975" y="1160581"/>
            <a:ext cx="3473398" cy="738664"/>
          </a:xfrm>
          <a:prstGeom prst="rect">
            <a:avLst/>
          </a:prstGeom>
          <a:noFill/>
        </p:spPr>
        <p:txBody>
          <a:bodyPr wrap="square" lIns="91440" tIns="45720" rIns="91440" bIns="45720" rtlCol="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E" sz="1400" b="1" i="0" u="none" strike="noStrike" kern="1200" cap="none" spc="0" normalizeH="0" baseline="0" noProof="0" dirty="0">
                <a:ln>
                  <a:noFill/>
                </a:ln>
                <a:solidFill>
                  <a:srgbClr val="FFFFFF"/>
                </a:solidFill>
                <a:effectLst/>
                <a:uLnTx/>
                <a:uFillTx/>
                <a:latin typeface="Barlow" panose="00000500000000000000" pitchFamily="2" charset="0"/>
                <a:ea typeface="+mn-ea"/>
                <a:cs typeface="Arial" panose="020B0604020202020204" pitchFamily="34" charset="0"/>
              </a:rPr>
              <a:t>Global Citizens </a:t>
            </a:r>
            <a:r>
              <a:rPr kumimoji="0" lang="en-IE" sz="1400" b="0" i="0" u="none" strike="noStrike" kern="1200" cap="none" spc="0" normalizeH="0" baseline="0" noProof="0" dirty="0">
                <a:ln>
                  <a:noFill/>
                </a:ln>
                <a:solidFill>
                  <a:srgbClr val="FFFFFF"/>
                </a:solidFill>
                <a:effectLst/>
                <a:uLnTx/>
                <a:uFillTx/>
                <a:latin typeface="Barlow" panose="00000500000000000000" pitchFamily="2" charset="0"/>
                <a:ea typeface="+mn-ea"/>
                <a:cs typeface="Arial" panose="020B0604020202020204" pitchFamily="34" charset="0"/>
              </a:rPr>
              <a:t>- 16%  (+1%)</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IE" sz="1400" b="0" i="1" u="none" strike="noStrike" kern="1200" cap="none" spc="0" normalizeH="0" baseline="0" noProof="0" dirty="0">
                <a:ln>
                  <a:noFill/>
                </a:ln>
                <a:solidFill>
                  <a:srgbClr val="FFFFFF"/>
                </a:solidFill>
                <a:effectLst/>
                <a:uLnTx/>
                <a:uFillTx/>
                <a:latin typeface="Barlow" panose="00000500000000000000" pitchFamily="2" charset="0"/>
                <a:ea typeface="+mn-ea"/>
                <a:cs typeface="Arial" panose="020B0604020202020204" pitchFamily="34" charset="0"/>
              </a:rPr>
              <a:t>641,000 individuals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IE" sz="1400" b="0" i="0" u="none" strike="noStrike" kern="1200" cap="none" spc="0" normalizeH="0" baseline="0" noProof="0" dirty="0">
                <a:ln>
                  <a:noFill/>
                </a:ln>
                <a:solidFill>
                  <a:srgbClr val="FFFFFF"/>
                </a:solidFill>
                <a:effectLst/>
                <a:uLnTx/>
                <a:uFillTx/>
                <a:latin typeface="Barlow" panose="00000500000000000000" pitchFamily="2" charset="0"/>
                <a:ea typeface="+mn-ea"/>
                <a:cs typeface="Arial" panose="020B0604020202020204" pitchFamily="34" charset="0"/>
              </a:rPr>
              <a:t>Under 34 years, Dublin, Urban</a:t>
            </a:r>
          </a:p>
        </p:txBody>
      </p:sp>
      <p:sp>
        <p:nvSpPr>
          <p:cNvPr id="60" name="TextBox 59">
            <a:extLst>
              <a:ext uri="{FF2B5EF4-FFF2-40B4-BE49-F238E27FC236}">
                <a16:creationId xmlns:a16="http://schemas.microsoft.com/office/drawing/2014/main" id="{A3067850-9919-4816-9CD3-951515A6FAA4}"/>
              </a:ext>
            </a:extLst>
          </p:cNvPr>
          <p:cNvSpPr txBox="1"/>
          <p:nvPr/>
        </p:nvSpPr>
        <p:spPr>
          <a:xfrm>
            <a:off x="5433110" y="2547768"/>
            <a:ext cx="2273379" cy="738664"/>
          </a:xfrm>
          <a:prstGeom prst="rect">
            <a:avLst/>
          </a:prstGeom>
          <a:noFill/>
        </p:spPr>
        <p:txBody>
          <a:bodyPr wrap="none" lIns="91440" tIns="45720" rIns="91440" bIns="45720" rtlCol="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E" sz="1400" b="1" i="0" u="none" strike="noStrike" kern="1200" cap="none" spc="0" normalizeH="0" baseline="0" noProof="0" dirty="0">
                <a:ln>
                  <a:noFill/>
                </a:ln>
                <a:solidFill>
                  <a:srgbClr val="000033"/>
                </a:solidFill>
                <a:effectLst/>
                <a:uLnTx/>
                <a:uFillTx/>
                <a:latin typeface="Barlow" panose="00000500000000000000" pitchFamily="2" charset="0"/>
                <a:ea typeface="+mn-ea"/>
                <a:cs typeface="Arial" panose="020B0604020202020204" pitchFamily="34" charset="0"/>
              </a:rPr>
              <a:t>Multilateralists </a:t>
            </a:r>
            <a:r>
              <a:rPr kumimoji="0" lang="en-IE" sz="1400" b="0" i="0" u="none" strike="noStrike" kern="1200" cap="none" spc="0" normalizeH="0" baseline="0" noProof="0" dirty="0">
                <a:ln>
                  <a:noFill/>
                </a:ln>
                <a:solidFill>
                  <a:srgbClr val="000033"/>
                </a:solidFill>
                <a:effectLst/>
                <a:uLnTx/>
                <a:uFillTx/>
                <a:latin typeface="Barlow" panose="00000500000000000000" pitchFamily="2" charset="0"/>
                <a:ea typeface="+mn-ea"/>
                <a:cs typeface="Arial" panose="020B0604020202020204" pitchFamily="34" charset="0"/>
              </a:rPr>
              <a:t>- 18% (-1%)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IE" sz="1400" b="0" i="1" u="none" strike="noStrike" kern="1200" cap="none" spc="0" normalizeH="0" baseline="0" noProof="0" dirty="0">
                <a:ln>
                  <a:noFill/>
                </a:ln>
                <a:solidFill>
                  <a:srgbClr val="000033"/>
                </a:solidFill>
                <a:effectLst/>
                <a:uLnTx/>
                <a:uFillTx/>
                <a:latin typeface="Barlow" panose="00000500000000000000" pitchFamily="2" charset="0"/>
                <a:ea typeface="+mn-ea"/>
                <a:cs typeface="Arial" panose="020B0604020202020204" pitchFamily="34" charset="0"/>
              </a:rPr>
              <a:t>736,000 individuals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IE" sz="1400" b="0" i="0" u="none" strike="noStrike" kern="1200" cap="none" spc="0" normalizeH="0" baseline="0" noProof="0" dirty="0">
                <a:ln>
                  <a:noFill/>
                </a:ln>
                <a:solidFill>
                  <a:srgbClr val="000033"/>
                </a:solidFill>
                <a:effectLst/>
                <a:uLnTx/>
                <a:uFillTx/>
                <a:latin typeface="Barlow" panose="00000500000000000000" pitchFamily="2" charset="0"/>
                <a:ea typeface="+mn-ea"/>
                <a:cs typeface="Arial" panose="020B0604020202020204" pitchFamily="34" charset="0"/>
              </a:rPr>
              <a:t>Dublin, Urban, Single</a:t>
            </a:r>
          </a:p>
        </p:txBody>
      </p:sp>
      <p:sp>
        <p:nvSpPr>
          <p:cNvPr id="62" name="TextBox 61">
            <a:extLst>
              <a:ext uri="{FF2B5EF4-FFF2-40B4-BE49-F238E27FC236}">
                <a16:creationId xmlns:a16="http://schemas.microsoft.com/office/drawing/2014/main" id="{9EEB8F5C-97C7-4EBF-948C-63C7B81400BD}"/>
              </a:ext>
            </a:extLst>
          </p:cNvPr>
          <p:cNvSpPr txBox="1"/>
          <p:nvPr/>
        </p:nvSpPr>
        <p:spPr>
          <a:xfrm>
            <a:off x="3318239" y="4049955"/>
            <a:ext cx="2826272" cy="954107"/>
          </a:xfrm>
          <a:prstGeom prst="rect">
            <a:avLst/>
          </a:prstGeom>
          <a:solidFill>
            <a:schemeClr val="accent2"/>
          </a:solidFill>
        </p:spPr>
        <p:txBody>
          <a:bodyPr wrap="square" lIns="91440" tIns="45720" rIns="91440" bIns="45720" rtlCol="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E" sz="1400" b="1" i="0" u="none" strike="noStrike" kern="1200" cap="none" spc="0" normalizeH="0" baseline="0" noProof="0" dirty="0">
                <a:ln>
                  <a:noFill/>
                </a:ln>
                <a:solidFill>
                  <a:srgbClr val="000033"/>
                </a:solidFill>
                <a:effectLst/>
                <a:uLnTx/>
                <a:uFillTx/>
                <a:latin typeface="Barlow" panose="00000500000000000000" pitchFamily="2" charset="0"/>
                <a:ea typeface="+mn-ea"/>
                <a:cs typeface="Arial" panose="020B0604020202020204" pitchFamily="34" charset="0"/>
              </a:rPr>
              <a:t>Empathisers</a:t>
            </a:r>
            <a:r>
              <a:rPr kumimoji="0" lang="en-IE" sz="1400" b="0" i="0" u="none" strike="noStrike" kern="1200" cap="none" spc="0" normalizeH="0" baseline="0" noProof="0" dirty="0">
                <a:ln>
                  <a:noFill/>
                </a:ln>
                <a:solidFill>
                  <a:srgbClr val="000033"/>
                </a:solidFill>
                <a:effectLst/>
                <a:uLnTx/>
                <a:uFillTx/>
                <a:latin typeface="Barlow" panose="00000500000000000000" pitchFamily="2" charset="0"/>
                <a:ea typeface="+mn-ea"/>
                <a:cs typeface="Arial" panose="020B0604020202020204" pitchFamily="34" charset="0"/>
              </a:rPr>
              <a:t>- 26% (-4%)</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IE" sz="1400" b="0" i="1" u="none" strike="noStrike" kern="1200" cap="none" spc="0" normalizeH="0" baseline="0" noProof="0" dirty="0">
                <a:ln>
                  <a:noFill/>
                </a:ln>
                <a:solidFill>
                  <a:srgbClr val="000033"/>
                </a:solidFill>
                <a:effectLst/>
                <a:uLnTx/>
                <a:uFillTx/>
                <a:latin typeface="Barlow" panose="00000500000000000000" pitchFamily="2" charset="0"/>
                <a:ea typeface="+mn-ea"/>
                <a:cs typeface="Arial" panose="020B0604020202020204" pitchFamily="34" charset="0"/>
              </a:rPr>
              <a:t>1,043,000 individuals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IE" sz="1400" b="0" i="0" u="none" strike="noStrike" kern="1200" cap="none" spc="0" normalizeH="0" baseline="0" noProof="0" dirty="0">
                <a:ln>
                  <a:noFill/>
                </a:ln>
                <a:solidFill>
                  <a:srgbClr val="000033"/>
                </a:solidFill>
                <a:effectLst/>
                <a:uLnTx/>
                <a:uFillTx/>
                <a:latin typeface="Barlow" panose="00000500000000000000" pitchFamily="2" charset="0"/>
                <a:ea typeface="+mn-ea"/>
                <a:cs typeface="Arial" panose="020B0604020202020204" pitchFamily="34" charset="0"/>
              </a:rPr>
              <a:t>Female, Have C</a:t>
            </a:r>
            <a:r>
              <a:rPr kumimoji="0" lang="en-IE" sz="1400" b="0" i="0" u="none" strike="noStrike" kern="1200" cap="none" spc="0" normalizeH="0" baseline="0" noProof="0" dirty="0" err="1">
                <a:ln>
                  <a:noFill/>
                </a:ln>
                <a:solidFill>
                  <a:srgbClr val="000033"/>
                </a:solidFill>
                <a:effectLst/>
                <a:uLnTx/>
                <a:uFillTx/>
                <a:latin typeface="Barlow" panose="00000500000000000000" pitchFamily="2" charset="0"/>
                <a:ea typeface="+mn-ea"/>
                <a:cs typeface="Arial" panose="020B0604020202020204" pitchFamily="34" charset="0"/>
              </a:rPr>
              <a:t>hildren</a:t>
            </a:r>
            <a:r>
              <a:rPr kumimoji="0" lang="en-IE" sz="1400" b="0" i="0" u="none" strike="noStrike" kern="1200" cap="none" spc="0" normalizeH="0" baseline="0" noProof="0" dirty="0">
                <a:ln>
                  <a:noFill/>
                </a:ln>
                <a:solidFill>
                  <a:srgbClr val="000033"/>
                </a:solidFill>
                <a:effectLst/>
                <a:uLnTx/>
                <a:uFillTx/>
                <a:latin typeface="Barlow" panose="00000500000000000000" pitchFamily="2" charset="0"/>
                <a:ea typeface="+mn-ea"/>
                <a:cs typeface="Arial" panose="020B0604020202020204" pitchFamily="34"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IE" sz="1400" b="0" i="0" u="none" strike="noStrike" kern="1200" cap="none" spc="0" normalizeH="0" baseline="0" noProof="0" dirty="0">
                <a:ln>
                  <a:noFill/>
                </a:ln>
                <a:solidFill>
                  <a:srgbClr val="000033"/>
                </a:solidFill>
                <a:effectLst/>
                <a:uLnTx/>
                <a:uFillTx/>
                <a:latin typeface="Barlow" panose="00000500000000000000" pitchFamily="2" charset="0"/>
                <a:ea typeface="+mn-ea"/>
                <a:cs typeface="Arial" panose="020B0604020202020204" pitchFamily="34" charset="0"/>
              </a:rPr>
              <a:t>C2DE, Outside Dublin, Rural</a:t>
            </a:r>
          </a:p>
        </p:txBody>
      </p:sp>
      <p:sp>
        <p:nvSpPr>
          <p:cNvPr id="63" name="TextBox 62">
            <a:extLst>
              <a:ext uri="{FF2B5EF4-FFF2-40B4-BE49-F238E27FC236}">
                <a16:creationId xmlns:a16="http://schemas.microsoft.com/office/drawing/2014/main" id="{FC3B199E-AB43-41FA-9800-EA060C129B18}"/>
              </a:ext>
            </a:extLst>
          </p:cNvPr>
          <p:cNvSpPr txBox="1"/>
          <p:nvPr/>
        </p:nvSpPr>
        <p:spPr>
          <a:xfrm>
            <a:off x="5180890" y="5226421"/>
            <a:ext cx="2274649" cy="738664"/>
          </a:xfrm>
          <a:prstGeom prst="rect">
            <a:avLst/>
          </a:prstGeom>
          <a:noFill/>
        </p:spPr>
        <p:txBody>
          <a:bodyPr wrap="square" lIns="91440" tIns="45720" rIns="91440" bIns="45720" rtlCol="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E" sz="1400" b="1" i="0" u="none" strike="noStrike" kern="1200" cap="none" spc="0" normalizeH="0" baseline="0" noProof="0" dirty="0">
                <a:ln>
                  <a:noFill/>
                </a:ln>
                <a:solidFill>
                  <a:srgbClr val="FFFFFF"/>
                </a:solidFill>
                <a:effectLst/>
                <a:uLnTx/>
                <a:uFillTx/>
                <a:latin typeface="Barlow" panose="00000500000000000000" pitchFamily="2" charset="0"/>
                <a:ea typeface="+mn-ea"/>
                <a:cs typeface="Arial" panose="020B0604020202020204" pitchFamily="34" charset="0"/>
              </a:rPr>
              <a:t>Disengaged</a:t>
            </a:r>
            <a:r>
              <a:rPr kumimoji="0" lang="en-IE" sz="1400" b="0" i="0" u="none" strike="noStrike" kern="1200" cap="none" spc="0" normalizeH="0" baseline="0" noProof="0" dirty="0">
                <a:ln>
                  <a:noFill/>
                </a:ln>
                <a:solidFill>
                  <a:srgbClr val="FFFFFF"/>
                </a:solidFill>
                <a:effectLst/>
                <a:uLnTx/>
                <a:uFillTx/>
                <a:latin typeface="Barlow" panose="00000500000000000000" pitchFamily="2" charset="0"/>
                <a:ea typeface="+mn-ea"/>
                <a:cs typeface="Arial" panose="020B0604020202020204" pitchFamily="34" charset="0"/>
              </a:rPr>
              <a:t> -  17% (+3%)</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IE" sz="1400" b="0" i="1" u="none" strike="noStrike" kern="1200" cap="none" spc="0" normalizeH="0" baseline="0" noProof="0" dirty="0">
                <a:ln>
                  <a:noFill/>
                </a:ln>
                <a:solidFill>
                  <a:srgbClr val="FFFFFF"/>
                </a:solidFill>
                <a:effectLst/>
                <a:uLnTx/>
                <a:uFillTx/>
                <a:latin typeface="Barlow" panose="00000500000000000000" pitchFamily="2" charset="0"/>
                <a:ea typeface="+mn-ea"/>
                <a:cs typeface="Arial" panose="020B0604020202020204" pitchFamily="34" charset="0"/>
              </a:rPr>
              <a:t>663,000 individuals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IE" sz="1400" b="0" i="0" u="none" strike="noStrike" kern="1200" cap="none" spc="0" normalizeH="0" baseline="0" noProof="0" dirty="0">
                <a:ln>
                  <a:noFill/>
                </a:ln>
                <a:solidFill>
                  <a:srgbClr val="FFFFFF"/>
                </a:solidFill>
                <a:effectLst/>
                <a:uLnTx/>
                <a:uFillTx/>
                <a:latin typeface="Barlow" panose="00000500000000000000" pitchFamily="2" charset="0"/>
                <a:ea typeface="+mn-ea"/>
                <a:cs typeface="Arial" panose="020B0604020202020204" pitchFamily="34" charset="0"/>
              </a:rPr>
              <a:t>Male, 35-49 yrs</a:t>
            </a:r>
          </a:p>
        </p:txBody>
      </p:sp>
      <p:sp>
        <p:nvSpPr>
          <p:cNvPr id="65" name="TextBox 64">
            <a:extLst>
              <a:ext uri="{FF2B5EF4-FFF2-40B4-BE49-F238E27FC236}">
                <a16:creationId xmlns:a16="http://schemas.microsoft.com/office/drawing/2014/main" id="{FA46B444-A2B6-4D7B-B656-740C9624EC55}"/>
              </a:ext>
            </a:extLst>
          </p:cNvPr>
          <p:cNvSpPr txBox="1"/>
          <p:nvPr/>
        </p:nvSpPr>
        <p:spPr>
          <a:xfrm>
            <a:off x="5081335" y="1960507"/>
            <a:ext cx="4281941" cy="492443"/>
          </a:xfrm>
          <a:prstGeom prst="rect">
            <a:avLst/>
          </a:prstGeom>
          <a:solidFill>
            <a:schemeClr val="bg2">
              <a:lumMod val="50000"/>
              <a:lumOff val="50000"/>
            </a:schemeClr>
          </a:solidFill>
          <a:ln>
            <a:noFill/>
          </a:ln>
        </p:spPr>
        <p:txBody>
          <a:bodyPr wrap="none" lIns="91440" tIns="45720" rIns="91440" bIns="45720" rtlCol="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E" sz="1300" b="0" i="0" u="none" strike="noStrike" kern="1200" cap="none" spc="0" normalizeH="0" baseline="0" noProof="0" dirty="0">
                <a:ln>
                  <a:noFill/>
                </a:ln>
                <a:solidFill>
                  <a:srgbClr val="FFFFFF"/>
                </a:solidFill>
                <a:effectLst/>
                <a:uLnTx/>
                <a:uFillTx/>
                <a:latin typeface="Barlow" panose="00000500000000000000" pitchFamily="2" charset="0"/>
                <a:ea typeface="+mn-ea"/>
                <a:cs typeface="Arial" panose="020B0604020202020204" pitchFamily="34" charset="0"/>
              </a:rPr>
              <a:t>Community Champions - 10% (+1%)	</a:t>
            </a:r>
            <a:r>
              <a:rPr kumimoji="0" lang="en-IE" sz="1300" b="0" i="1" u="none" strike="noStrike" kern="1200" cap="none" spc="0" normalizeH="0" baseline="0" noProof="0" dirty="0">
                <a:ln>
                  <a:noFill/>
                </a:ln>
                <a:solidFill>
                  <a:srgbClr val="FFFFFF"/>
                </a:solidFill>
                <a:effectLst/>
                <a:uLnTx/>
                <a:uFillTx/>
                <a:latin typeface="Barlow" panose="00000500000000000000" pitchFamily="2" charset="0"/>
                <a:ea typeface="+mn-ea"/>
                <a:cs typeface="Arial" panose="020B0604020202020204" pitchFamily="34" charset="0"/>
              </a:rPr>
              <a:t>417,000 individuals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IE" sz="1300" b="0" i="0" u="none" strike="noStrike" kern="1200" cap="none" spc="0" normalizeH="0" baseline="0" noProof="0" dirty="0">
                <a:ln>
                  <a:noFill/>
                </a:ln>
                <a:solidFill>
                  <a:srgbClr val="FFFFFF"/>
                </a:solidFill>
                <a:effectLst/>
                <a:uLnTx/>
                <a:uFillTx/>
                <a:latin typeface="Barlow" panose="00000500000000000000" pitchFamily="2" charset="0"/>
                <a:ea typeface="+mn-ea"/>
                <a:cs typeface="Arial" panose="020B0604020202020204" pitchFamily="34" charset="0"/>
              </a:rPr>
              <a:t>25-34 years, ABC1</a:t>
            </a:r>
          </a:p>
        </p:txBody>
      </p:sp>
      <p:sp>
        <p:nvSpPr>
          <p:cNvPr id="21" name="TextBox 20">
            <a:extLst>
              <a:ext uri="{FF2B5EF4-FFF2-40B4-BE49-F238E27FC236}">
                <a16:creationId xmlns:a16="http://schemas.microsoft.com/office/drawing/2014/main" id="{00C20F32-3D6C-46EE-B08A-8F7FCED94135}"/>
              </a:ext>
            </a:extLst>
          </p:cNvPr>
          <p:cNvSpPr txBox="1"/>
          <p:nvPr/>
        </p:nvSpPr>
        <p:spPr>
          <a:xfrm>
            <a:off x="4881493" y="582648"/>
            <a:ext cx="2574047" cy="369332"/>
          </a:xfrm>
          <a:prstGeom prst="rect">
            <a:avLst/>
          </a:prstGeom>
          <a:solidFill>
            <a:schemeClr val="bg1">
              <a:lumMod val="85000"/>
            </a:schemeClr>
          </a:solidFill>
        </p:spPr>
        <p:txBody>
          <a:bodyPr wrap="square" lIns="36000" tIns="45720" rIns="36000" bIns="45720" rtlCol="0" anchor="ctr" anchorCtr="0">
            <a:noAutofit/>
          </a:bodyPr>
          <a:lstStyle/>
          <a:p>
            <a:pPr marL="0" marR="0" lvl="0" indent="0" algn="ctr" defTabSz="914400" rtl="0" eaLnBrk="1" fontAlgn="auto" latinLnBrk="0" hangingPunct="1">
              <a:lnSpc>
                <a:spcPct val="80000"/>
              </a:lnSpc>
              <a:spcBef>
                <a:spcPts val="0"/>
              </a:spcBef>
              <a:spcAft>
                <a:spcPts val="0"/>
              </a:spcAft>
              <a:buClrTx/>
              <a:buSzTx/>
              <a:buFontTx/>
              <a:buNone/>
              <a:tabLst/>
              <a:defRPr/>
            </a:pPr>
            <a:r>
              <a:rPr kumimoji="0" lang="en-IE" sz="1800" b="1" i="0" u="none" strike="noStrike" kern="1200" cap="none" spc="0" normalizeH="0" baseline="0" noProof="0">
                <a:ln>
                  <a:noFill/>
                </a:ln>
                <a:solidFill>
                  <a:srgbClr val="000033"/>
                </a:solidFill>
                <a:effectLst/>
                <a:uLnTx/>
                <a:uFillTx/>
                <a:latin typeface="Barlow" panose="00000500000000000000" pitchFamily="2" charset="0"/>
                <a:ea typeface="+mn-ea"/>
                <a:cs typeface="Arial" panose="020B0604020202020204" pitchFamily="34" charset="0"/>
              </a:rPr>
              <a:t>More highly engaged</a:t>
            </a:r>
          </a:p>
        </p:txBody>
      </p:sp>
      <p:sp>
        <p:nvSpPr>
          <p:cNvPr id="22" name="TextBox 21">
            <a:extLst>
              <a:ext uri="{FF2B5EF4-FFF2-40B4-BE49-F238E27FC236}">
                <a16:creationId xmlns:a16="http://schemas.microsoft.com/office/drawing/2014/main" id="{2E7DB87C-DB6C-46A7-B259-CEAE13B2D0AD}"/>
              </a:ext>
            </a:extLst>
          </p:cNvPr>
          <p:cNvSpPr txBox="1"/>
          <p:nvPr/>
        </p:nvSpPr>
        <p:spPr>
          <a:xfrm>
            <a:off x="4881493" y="6137055"/>
            <a:ext cx="2574047" cy="369332"/>
          </a:xfrm>
          <a:prstGeom prst="rect">
            <a:avLst/>
          </a:prstGeom>
          <a:solidFill>
            <a:schemeClr val="bg1">
              <a:lumMod val="85000"/>
            </a:schemeClr>
          </a:solidFill>
        </p:spPr>
        <p:txBody>
          <a:bodyPr wrap="square" lIns="36000" tIns="45720" rIns="36000" bIns="45720" rtlCol="0" anchor="ctr" anchorCtr="0">
            <a:noAutofit/>
          </a:bodyPr>
          <a:lstStyle/>
          <a:p>
            <a:pPr marL="0" marR="0" lvl="0" indent="0" algn="ctr" defTabSz="914400" rtl="0" eaLnBrk="1" fontAlgn="auto" latinLnBrk="0" hangingPunct="1">
              <a:lnSpc>
                <a:spcPct val="80000"/>
              </a:lnSpc>
              <a:spcBef>
                <a:spcPts val="0"/>
              </a:spcBef>
              <a:spcAft>
                <a:spcPts val="0"/>
              </a:spcAft>
              <a:buClrTx/>
              <a:buSzTx/>
              <a:buFontTx/>
              <a:buNone/>
              <a:tabLst/>
              <a:defRPr/>
            </a:pPr>
            <a:r>
              <a:rPr kumimoji="0" lang="en-IE" sz="1800" b="1" i="0" u="none" strike="noStrike" kern="1200" cap="none" spc="0" normalizeH="0" baseline="0" noProof="0">
                <a:ln>
                  <a:noFill/>
                </a:ln>
                <a:solidFill>
                  <a:srgbClr val="000033"/>
                </a:solidFill>
                <a:effectLst/>
                <a:uLnTx/>
                <a:uFillTx/>
                <a:latin typeface="Barlow" panose="00000500000000000000" pitchFamily="2" charset="0"/>
                <a:ea typeface="+mn-ea"/>
                <a:cs typeface="Arial" panose="020B0604020202020204" pitchFamily="34" charset="0"/>
              </a:rPr>
              <a:t>Less </a:t>
            </a:r>
            <a:r>
              <a:rPr kumimoji="0" lang="en-IE" sz="1800" b="1" i="0" u="none" strike="noStrike" kern="1200" cap="none" spc="0" normalizeH="0" baseline="0" noProof="0">
                <a:ln>
                  <a:noFill/>
                </a:ln>
                <a:solidFill>
                  <a:srgbClr val="000033"/>
                </a:solidFill>
                <a:effectLst/>
                <a:uLnTx/>
                <a:uFillTx/>
                <a:latin typeface="Barlow" panose="00000500000000000000" pitchFamily="2" charset="0"/>
                <a:ea typeface="+mn-lt"/>
                <a:cs typeface="Arial" panose="020B0604020202020204" pitchFamily="34" charset="0"/>
              </a:rPr>
              <a:t>highly engaged</a:t>
            </a:r>
            <a:endParaRPr kumimoji="0" lang="en-IE" sz="1800" b="1" i="0" u="none" strike="noStrike" kern="1200" cap="none" spc="0" normalizeH="0" baseline="0" noProof="0">
              <a:ln>
                <a:noFill/>
              </a:ln>
              <a:solidFill>
                <a:srgbClr val="000033"/>
              </a:solidFill>
              <a:effectLst/>
              <a:uLnTx/>
              <a:uFillTx/>
              <a:latin typeface="Barlow" panose="00000500000000000000" pitchFamily="2" charset="0"/>
              <a:ea typeface="+mn-ea"/>
              <a:cs typeface="Arial" panose="020B0604020202020204" pitchFamily="34" charset="0"/>
            </a:endParaRPr>
          </a:p>
        </p:txBody>
      </p:sp>
      <p:sp>
        <p:nvSpPr>
          <p:cNvPr id="5" name="TextBox 4">
            <a:extLst>
              <a:ext uri="{FF2B5EF4-FFF2-40B4-BE49-F238E27FC236}">
                <a16:creationId xmlns:a16="http://schemas.microsoft.com/office/drawing/2014/main" id="{5CA7796E-0E37-708C-6EBF-D3A0E7B5C41F}"/>
              </a:ext>
            </a:extLst>
          </p:cNvPr>
          <p:cNvSpPr txBox="1"/>
          <p:nvPr/>
        </p:nvSpPr>
        <p:spPr>
          <a:xfrm>
            <a:off x="6248400" y="3381432"/>
            <a:ext cx="6097978" cy="738664"/>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E" sz="1400" b="1" i="0" u="none" strike="noStrike" kern="1200" cap="none" spc="0" normalizeH="0" baseline="0" noProof="0" dirty="0">
                <a:ln>
                  <a:noFill/>
                </a:ln>
                <a:solidFill>
                  <a:srgbClr val="FFFFFF"/>
                </a:solidFill>
                <a:effectLst/>
                <a:uLnTx/>
                <a:uFillTx/>
                <a:latin typeface="Barlow" panose="00000500000000000000" pitchFamily="2" charset="0"/>
                <a:ea typeface="+mn-ea"/>
                <a:cs typeface="+mn-cs"/>
              </a:rPr>
              <a:t>Pragmatists</a:t>
            </a:r>
            <a:r>
              <a:rPr kumimoji="0" lang="en-IE" sz="1400" b="0" i="0" u="none" strike="noStrike" kern="1200" cap="none" spc="0" normalizeH="0" baseline="0" noProof="0" dirty="0">
                <a:ln>
                  <a:noFill/>
                </a:ln>
                <a:solidFill>
                  <a:srgbClr val="FFFFFF"/>
                </a:solidFill>
                <a:effectLst/>
                <a:uLnTx/>
                <a:uFillTx/>
                <a:latin typeface="Barlow" panose="00000500000000000000" pitchFamily="2" charset="0"/>
                <a:ea typeface="+mn-ea"/>
                <a:cs typeface="+mn-cs"/>
              </a:rPr>
              <a:t> - 12% (-1%)</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IE" sz="1400" b="0" i="1" u="none" strike="noStrike" kern="1200" cap="none" spc="0" normalizeH="0" baseline="0" noProof="0" dirty="0">
                <a:ln>
                  <a:noFill/>
                </a:ln>
                <a:solidFill>
                  <a:srgbClr val="FFFFFF"/>
                </a:solidFill>
                <a:effectLst/>
                <a:uLnTx/>
                <a:uFillTx/>
                <a:latin typeface="Barlow" panose="00000500000000000000" pitchFamily="2" charset="0"/>
                <a:ea typeface="+mn-ea"/>
                <a:cs typeface="+mn-cs"/>
              </a:rPr>
              <a:t>490,000 individuals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IE" sz="1400" b="0" i="0" u="none" strike="noStrike" kern="1200" cap="none" spc="0" normalizeH="0" baseline="0" noProof="0" dirty="0">
                <a:ln>
                  <a:noFill/>
                </a:ln>
                <a:solidFill>
                  <a:srgbClr val="FFFFFF"/>
                </a:solidFill>
                <a:effectLst/>
                <a:uLnTx/>
                <a:uFillTx/>
                <a:latin typeface="Barlow" panose="00000500000000000000" pitchFamily="2" charset="0"/>
                <a:ea typeface="+mn-ea"/>
                <a:cs typeface="+mn-cs"/>
              </a:rPr>
              <a:t>50+ years, Rural, Empty Nester</a:t>
            </a:r>
            <a:endParaRPr kumimoji="0" lang="en-IE" sz="1400" b="0" i="0" u="none" strike="noStrike" kern="1200" cap="none" spc="0" normalizeH="0" baseline="0" noProof="0" dirty="0">
              <a:ln>
                <a:noFill/>
              </a:ln>
              <a:solidFill>
                <a:srgbClr val="FFFFFF"/>
              </a:solidFill>
              <a:effectLst/>
              <a:uLnTx/>
              <a:uFillTx/>
              <a:latin typeface="Barlow" panose="00000500000000000000" pitchFamily="2" charset="0"/>
              <a:ea typeface="+mn-ea"/>
              <a:cs typeface="Arial" panose="020B0604020202020204" pitchFamily="34" charset="0"/>
            </a:endParaRPr>
          </a:p>
        </p:txBody>
      </p:sp>
      <p:sp>
        <p:nvSpPr>
          <p:cNvPr id="3" name="TextBox 2">
            <a:extLst>
              <a:ext uri="{FF2B5EF4-FFF2-40B4-BE49-F238E27FC236}">
                <a16:creationId xmlns:a16="http://schemas.microsoft.com/office/drawing/2014/main" id="{5404D712-BBAD-A0C6-A6EA-824B42D40B9C}"/>
              </a:ext>
            </a:extLst>
          </p:cNvPr>
          <p:cNvSpPr txBox="1"/>
          <p:nvPr/>
        </p:nvSpPr>
        <p:spPr>
          <a:xfrm>
            <a:off x="9679738" y="1971984"/>
            <a:ext cx="2166041" cy="469487"/>
          </a:xfrm>
          <a:prstGeom prst="rect">
            <a:avLst/>
          </a:prstGeom>
          <a:noFill/>
        </p:spPr>
        <p:txBody>
          <a:bodyPr wrap="square" lIns="0" tIns="0" rIns="0" bIns="0" rtlCol="0">
            <a:spAutoFit/>
          </a:bodyPr>
          <a:lstStyle/>
          <a:p>
            <a:pPr marL="0" marR="0" lvl="0" indent="0" algn="ctr" defTabSz="914400" rtl="0" eaLnBrk="1" fontAlgn="auto" latinLnBrk="0" hangingPunct="1">
              <a:lnSpc>
                <a:spcPct val="115000"/>
              </a:lnSpc>
              <a:spcBef>
                <a:spcPts val="400"/>
              </a:spcBef>
              <a:spcAft>
                <a:spcPts val="400"/>
              </a:spcAft>
              <a:buClrTx/>
              <a:buSzTx/>
              <a:buFontTx/>
              <a:buNone/>
              <a:tabLst/>
              <a:defRPr/>
            </a:pPr>
            <a:r>
              <a:rPr kumimoji="0" lang="en-US" sz="1400" b="1" i="0" u="none" strike="noStrike" kern="1200" cap="none" spc="0" normalizeH="0" baseline="0" noProof="0" dirty="0">
                <a:ln>
                  <a:noFill/>
                </a:ln>
                <a:solidFill>
                  <a:srgbClr val="000000"/>
                </a:solidFill>
                <a:effectLst/>
                <a:uLnTx/>
                <a:uFillTx/>
                <a:latin typeface="Barlow"/>
                <a:ea typeface="+mn-ea"/>
                <a:cs typeface="+mn-cs"/>
              </a:rPr>
              <a:t>Younger </a:t>
            </a:r>
            <a:r>
              <a:rPr kumimoji="0" lang="en-IE" sz="1400" b="1" i="0" u="none" strike="noStrike" kern="1200" cap="none" spc="0" normalizeH="0" baseline="0" noProof="0" dirty="0">
                <a:ln>
                  <a:noFill/>
                </a:ln>
                <a:solidFill>
                  <a:srgbClr val="000000"/>
                </a:solidFill>
                <a:effectLst/>
                <a:uLnTx/>
                <a:uFillTx/>
                <a:latin typeface="Barlow"/>
                <a:ea typeface="+mn-ea"/>
                <a:cs typeface="+mn-cs"/>
              </a:rPr>
              <a:t>than in 2023 (65s+)</a:t>
            </a:r>
          </a:p>
        </p:txBody>
      </p:sp>
      <p:sp>
        <p:nvSpPr>
          <p:cNvPr id="6" name="Arrow: Right 5">
            <a:extLst>
              <a:ext uri="{FF2B5EF4-FFF2-40B4-BE49-F238E27FC236}">
                <a16:creationId xmlns:a16="http://schemas.microsoft.com/office/drawing/2014/main" id="{CB368C8E-29CF-82CA-C011-74E75E49EC9F}"/>
              </a:ext>
            </a:extLst>
          </p:cNvPr>
          <p:cNvSpPr/>
          <p:nvPr/>
        </p:nvSpPr>
        <p:spPr>
          <a:xfrm>
            <a:off x="9363276" y="2033253"/>
            <a:ext cx="305379" cy="311719"/>
          </a:xfrm>
          <a:prstGeom prst="rightArrow">
            <a:avLst/>
          </a:prstGeom>
          <a:solidFill>
            <a:schemeClr val="bg2">
              <a:lumMod val="50000"/>
              <a:lumOff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12000"/>
              </a:lnSpc>
              <a:spcBef>
                <a:spcPts val="400"/>
              </a:spcBef>
              <a:spcAft>
                <a:spcPts val="400"/>
              </a:spcAft>
              <a:buClrTx/>
              <a:buSzTx/>
              <a:buFontTx/>
              <a:buNone/>
              <a:tabLst/>
              <a:defRPr/>
            </a:pPr>
            <a:endParaRPr kumimoji="0" lang="en-IE" sz="2400" b="0" i="0" u="none" strike="noStrike" kern="1200" cap="none" spc="0" normalizeH="0" baseline="0" noProof="0" dirty="0">
              <a:ln>
                <a:noFill/>
              </a:ln>
              <a:solidFill>
                <a:srgbClr val="000000"/>
              </a:solidFill>
              <a:effectLst/>
              <a:uLnTx/>
              <a:uFillTx/>
              <a:latin typeface="Barlow"/>
              <a:ea typeface="+mn-ea"/>
              <a:cs typeface="+mn-cs"/>
            </a:endParaRPr>
          </a:p>
        </p:txBody>
      </p:sp>
      <p:sp>
        <p:nvSpPr>
          <p:cNvPr id="7" name="TextBox 6">
            <a:extLst>
              <a:ext uri="{FF2B5EF4-FFF2-40B4-BE49-F238E27FC236}">
                <a16:creationId xmlns:a16="http://schemas.microsoft.com/office/drawing/2014/main" id="{1E152FA4-13DF-82F7-0DEB-BF6A3D218976}"/>
              </a:ext>
            </a:extLst>
          </p:cNvPr>
          <p:cNvSpPr txBox="1"/>
          <p:nvPr/>
        </p:nvSpPr>
        <p:spPr>
          <a:xfrm>
            <a:off x="8057066" y="5363379"/>
            <a:ext cx="2166041" cy="469487"/>
          </a:xfrm>
          <a:prstGeom prst="rect">
            <a:avLst/>
          </a:prstGeom>
          <a:noFill/>
        </p:spPr>
        <p:txBody>
          <a:bodyPr wrap="square" lIns="0" tIns="0" rIns="0" bIns="0" rtlCol="0">
            <a:spAutoFit/>
          </a:bodyPr>
          <a:lstStyle/>
          <a:p>
            <a:pPr marL="0" marR="0" lvl="0" indent="0" algn="ctr" defTabSz="914400" rtl="0" eaLnBrk="1" fontAlgn="auto" latinLnBrk="0" hangingPunct="1">
              <a:lnSpc>
                <a:spcPct val="115000"/>
              </a:lnSpc>
              <a:spcBef>
                <a:spcPts val="400"/>
              </a:spcBef>
              <a:spcAft>
                <a:spcPts val="400"/>
              </a:spcAft>
              <a:buClrTx/>
              <a:buSzTx/>
              <a:buFontTx/>
              <a:buNone/>
              <a:tabLst/>
              <a:defRPr/>
            </a:pPr>
            <a:r>
              <a:rPr kumimoji="0" lang="en-US" sz="1400" b="1" i="0" u="none" strike="noStrike" kern="1200" cap="none" spc="0" normalizeH="0" baseline="0" noProof="0" dirty="0">
                <a:ln>
                  <a:noFill/>
                </a:ln>
                <a:solidFill>
                  <a:srgbClr val="000000"/>
                </a:solidFill>
                <a:effectLst/>
                <a:uLnTx/>
                <a:uFillTx/>
                <a:latin typeface="Barlow"/>
                <a:ea typeface="+mn-ea"/>
                <a:cs typeface="+mn-cs"/>
              </a:rPr>
              <a:t>Less working-class </a:t>
            </a:r>
            <a:r>
              <a:rPr kumimoji="0" lang="en-IE" sz="1400" b="1" i="0" u="none" strike="noStrike" kern="1200" cap="none" spc="0" normalizeH="0" baseline="0" noProof="0" dirty="0">
                <a:ln>
                  <a:noFill/>
                </a:ln>
                <a:solidFill>
                  <a:srgbClr val="000000"/>
                </a:solidFill>
                <a:effectLst/>
                <a:uLnTx/>
                <a:uFillTx/>
                <a:latin typeface="Barlow"/>
                <a:ea typeface="+mn-ea"/>
                <a:cs typeface="+mn-cs"/>
              </a:rPr>
              <a:t>than in 2023 </a:t>
            </a:r>
          </a:p>
        </p:txBody>
      </p:sp>
      <p:sp>
        <p:nvSpPr>
          <p:cNvPr id="9" name="Arrow: Right 8">
            <a:extLst>
              <a:ext uri="{FF2B5EF4-FFF2-40B4-BE49-F238E27FC236}">
                <a16:creationId xmlns:a16="http://schemas.microsoft.com/office/drawing/2014/main" id="{C125AF07-9AA0-2477-4D83-8D3A9802CB10}"/>
              </a:ext>
            </a:extLst>
          </p:cNvPr>
          <p:cNvSpPr/>
          <p:nvPr/>
        </p:nvSpPr>
        <p:spPr>
          <a:xfrm>
            <a:off x="7455539" y="5304929"/>
            <a:ext cx="459268" cy="511600"/>
          </a:xfrm>
          <a:prstGeom prst="rightArrow">
            <a:avLst/>
          </a:prstGeom>
          <a:solidFill>
            <a:schemeClr val="accent4">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12000"/>
              </a:lnSpc>
              <a:spcBef>
                <a:spcPts val="400"/>
              </a:spcBef>
              <a:spcAft>
                <a:spcPts val="400"/>
              </a:spcAft>
              <a:buClrTx/>
              <a:buSzTx/>
              <a:buFontTx/>
              <a:buNone/>
              <a:tabLst/>
              <a:defRPr/>
            </a:pPr>
            <a:endParaRPr kumimoji="0" lang="en-IE" sz="2400" b="0" i="0" u="none" strike="noStrike" kern="1200" cap="none" spc="0" normalizeH="0" baseline="0" noProof="0" dirty="0">
              <a:ln>
                <a:noFill/>
              </a:ln>
              <a:solidFill>
                <a:srgbClr val="000000"/>
              </a:solidFill>
              <a:effectLst/>
              <a:uLnTx/>
              <a:uFillTx/>
              <a:latin typeface="Barlow"/>
              <a:ea typeface="+mn-ea"/>
              <a:cs typeface="+mn-cs"/>
            </a:endParaRPr>
          </a:p>
        </p:txBody>
      </p:sp>
      <p:sp>
        <p:nvSpPr>
          <p:cNvPr id="11" name="TextBox 10">
            <a:extLst>
              <a:ext uri="{FF2B5EF4-FFF2-40B4-BE49-F238E27FC236}">
                <a16:creationId xmlns:a16="http://schemas.microsoft.com/office/drawing/2014/main" id="{01C9A66A-91EC-06D8-CFB3-C2DFC835131F}"/>
              </a:ext>
            </a:extLst>
          </p:cNvPr>
          <p:cNvSpPr txBox="1"/>
          <p:nvPr/>
        </p:nvSpPr>
        <p:spPr>
          <a:xfrm>
            <a:off x="9654445" y="3611268"/>
            <a:ext cx="2166041" cy="221727"/>
          </a:xfrm>
          <a:prstGeom prst="rect">
            <a:avLst/>
          </a:prstGeom>
          <a:noFill/>
        </p:spPr>
        <p:txBody>
          <a:bodyPr wrap="square" lIns="0" tIns="0" rIns="0" bIns="0" rtlCol="0">
            <a:spAutoFit/>
          </a:bodyPr>
          <a:lstStyle/>
          <a:p>
            <a:pPr marL="0" marR="0" lvl="0" indent="0" algn="l" defTabSz="914400" rtl="0" eaLnBrk="1" fontAlgn="auto" latinLnBrk="0" hangingPunct="1">
              <a:lnSpc>
                <a:spcPct val="115000"/>
              </a:lnSpc>
              <a:spcBef>
                <a:spcPts val="400"/>
              </a:spcBef>
              <a:spcAft>
                <a:spcPts val="400"/>
              </a:spcAft>
              <a:buClrTx/>
              <a:buSzTx/>
              <a:buFontTx/>
              <a:buNone/>
              <a:tabLst/>
              <a:defRPr/>
            </a:pPr>
            <a:r>
              <a:rPr kumimoji="0" lang="en-US" sz="1400" b="1" i="0" u="none" strike="noStrike" kern="1200" cap="none" spc="0" normalizeH="0" baseline="0" noProof="0" dirty="0">
                <a:ln>
                  <a:noFill/>
                </a:ln>
                <a:solidFill>
                  <a:srgbClr val="000000"/>
                </a:solidFill>
                <a:effectLst/>
                <a:uLnTx/>
                <a:uFillTx/>
                <a:latin typeface="Barlow"/>
                <a:ea typeface="+mn-ea"/>
                <a:cs typeface="+mn-cs"/>
              </a:rPr>
              <a:t>More rural </a:t>
            </a:r>
            <a:r>
              <a:rPr kumimoji="0" lang="en-IE" sz="1400" b="1" i="0" u="none" strike="noStrike" kern="1200" cap="none" spc="0" normalizeH="0" baseline="0" noProof="0" dirty="0">
                <a:ln>
                  <a:noFill/>
                </a:ln>
                <a:solidFill>
                  <a:srgbClr val="000000"/>
                </a:solidFill>
                <a:effectLst/>
                <a:uLnTx/>
                <a:uFillTx/>
                <a:latin typeface="Barlow"/>
                <a:ea typeface="+mn-ea"/>
                <a:cs typeface="+mn-cs"/>
              </a:rPr>
              <a:t>than in 2023 </a:t>
            </a:r>
          </a:p>
        </p:txBody>
      </p:sp>
      <p:sp>
        <p:nvSpPr>
          <p:cNvPr id="12" name="Arrow: Right 11">
            <a:extLst>
              <a:ext uri="{FF2B5EF4-FFF2-40B4-BE49-F238E27FC236}">
                <a16:creationId xmlns:a16="http://schemas.microsoft.com/office/drawing/2014/main" id="{012B9145-91F2-2DEF-207B-B0E6B6DDCE49}"/>
              </a:ext>
            </a:extLst>
          </p:cNvPr>
          <p:cNvSpPr/>
          <p:nvPr/>
        </p:nvSpPr>
        <p:spPr>
          <a:xfrm>
            <a:off x="9140086" y="3580468"/>
            <a:ext cx="378668" cy="296839"/>
          </a:xfrm>
          <a:prstGeom prst="rightArrow">
            <a:avLst/>
          </a:prstGeom>
          <a:solidFill>
            <a:schemeClr val="tx2">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12000"/>
              </a:lnSpc>
              <a:spcBef>
                <a:spcPts val="400"/>
              </a:spcBef>
              <a:spcAft>
                <a:spcPts val="400"/>
              </a:spcAft>
              <a:buClrTx/>
              <a:buSzTx/>
              <a:buFontTx/>
              <a:buNone/>
              <a:tabLst/>
              <a:defRPr/>
            </a:pPr>
            <a:endParaRPr kumimoji="0" lang="en-IE" sz="2400" b="0" i="0" u="none" strike="noStrike" kern="1200" cap="none" spc="0" normalizeH="0" baseline="0" noProof="0" dirty="0">
              <a:ln>
                <a:noFill/>
              </a:ln>
              <a:solidFill>
                <a:srgbClr val="000000"/>
              </a:solidFill>
              <a:effectLst/>
              <a:uLnTx/>
              <a:uFillTx/>
              <a:latin typeface="Barlow"/>
              <a:ea typeface="+mn-ea"/>
              <a:cs typeface="+mn-cs"/>
            </a:endParaRPr>
          </a:p>
        </p:txBody>
      </p:sp>
      <p:sp>
        <p:nvSpPr>
          <p:cNvPr id="13" name="TextBox 12">
            <a:extLst>
              <a:ext uri="{FF2B5EF4-FFF2-40B4-BE49-F238E27FC236}">
                <a16:creationId xmlns:a16="http://schemas.microsoft.com/office/drawing/2014/main" id="{ADC699E8-2CA9-E1C7-12AA-9E55B1E36A9F}"/>
              </a:ext>
            </a:extLst>
          </p:cNvPr>
          <p:cNvSpPr txBox="1"/>
          <p:nvPr/>
        </p:nvSpPr>
        <p:spPr>
          <a:xfrm>
            <a:off x="2826929" y="2689822"/>
            <a:ext cx="2016819" cy="469487"/>
          </a:xfrm>
          <a:prstGeom prst="rect">
            <a:avLst/>
          </a:prstGeom>
          <a:noFill/>
        </p:spPr>
        <p:txBody>
          <a:bodyPr wrap="square" lIns="0" tIns="0" rIns="0" bIns="0" rtlCol="0">
            <a:spAutoFit/>
          </a:bodyPr>
          <a:lstStyle/>
          <a:p>
            <a:pPr marL="0" marR="0" lvl="0" indent="0" algn="ctr" defTabSz="914400" rtl="0" eaLnBrk="1" fontAlgn="auto" latinLnBrk="0" hangingPunct="1">
              <a:lnSpc>
                <a:spcPct val="115000"/>
              </a:lnSpc>
              <a:spcBef>
                <a:spcPts val="400"/>
              </a:spcBef>
              <a:spcAft>
                <a:spcPts val="400"/>
              </a:spcAft>
              <a:buClrTx/>
              <a:buSzTx/>
              <a:buFontTx/>
              <a:buNone/>
              <a:tabLst/>
              <a:defRPr/>
            </a:pPr>
            <a:r>
              <a:rPr kumimoji="0" lang="en-US" sz="1400" b="1" i="0" u="none" strike="noStrike" kern="1200" cap="none" spc="0" normalizeH="0" baseline="0" noProof="0" dirty="0">
                <a:ln>
                  <a:noFill/>
                </a:ln>
                <a:solidFill>
                  <a:srgbClr val="000000"/>
                </a:solidFill>
                <a:effectLst/>
                <a:uLnTx/>
                <a:uFillTx/>
                <a:latin typeface="Barlow"/>
                <a:ea typeface="+mn-ea"/>
                <a:cs typeface="+mn-cs"/>
              </a:rPr>
              <a:t>Less middle-class </a:t>
            </a:r>
            <a:r>
              <a:rPr kumimoji="0" lang="en-IE" sz="1400" b="1" i="0" u="none" strike="noStrike" kern="1200" cap="none" spc="0" normalizeH="0" baseline="0" noProof="0" dirty="0">
                <a:ln>
                  <a:noFill/>
                </a:ln>
                <a:solidFill>
                  <a:srgbClr val="000000"/>
                </a:solidFill>
                <a:effectLst/>
                <a:uLnTx/>
                <a:uFillTx/>
                <a:latin typeface="Barlow"/>
                <a:ea typeface="+mn-ea"/>
                <a:cs typeface="+mn-cs"/>
              </a:rPr>
              <a:t>than in 2023 </a:t>
            </a:r>
          </a:p>
        </p:txBody>
      </p:sp>
      <p:sp>
        <p:nvSpPr>
          <p:cNvPr id="14" name="TextBox 13">
            <a:extLst>
              <a:ext uri="{FF2B5EF4-FFF2-40B4-BE49-F238E27FC236}">
                <a16:creationId xmlns:a16="http://schemas.microsoft.com/office/drawing/2014/main" id="{144F6972-8F47-4845-9A68-677C528E62F2}"/>
              </a:ext>
            </a:extLst>
          </p:cNvPr>
          <p:cNvSpPr txBox="1"/>
          <p:nvPr/>
        </p:nvSpPr>
        <p:spPr>
          <a:xfrm>
            <a:off x="1576766" y="1220072"/>
            <a:ext cx="2166041" cy="469487"/>
          </a:xfrm>
          <a:prstGeom prst="rect">
            <a:avLst/>
          </a:prstGeom>
          <a:noFill/>
        </p:spPr>
        <p:txBody>
          <a:bodyPr wrap="square" lIns="0" tIns="0" rIns="0" bIns="0" rtlCol="0">
            <a:spAutoFit/>
          </a:bodyPr>
          <a:lstStyle/>
          <a:p>
            <a:pPr marL="0" marR="0" lvl="0" indent="0" algn="ctr" defTabSz="914400" rtl="0" eaLnBrk="1" fontAlgn="auto" latinLnBrk="0" hangingPunct="1">
              <a:lnSpc>
                <a:spcPct val="115000"/>
              </a:lnSpc>
              <a:spcBef>
                <a:spcPts val="400"/>
              </a:spcBef>
              <a:spcAft>
                <a:spcPts val="400"/>
              </a:spcAft>
              <a:buClrTx/>
              <a:buSzTx/>
              <a:buFontTx/>
              <a:buNone/>
              <a:tabLst/>
              <a:defRPr/>
            </a:pPr>
            <a:r>
              <a:rPr kumimoji="0" lang="en-US" sz="1400" b="1" i="0" u="none" strike="noStrike" kern="1200" cap="none" spc="0" normalizeH="0" baseline="0" noProof="0" dirty="0">
                <a:ln>
                  <a:noFill/>
                </a:ln>
                <a:solidFill>
                  <a:srgbClr val="000000"/>
                </a:solidFill>
                <a:effectLst/>
                <a:uLnTx/>
                <a:uFillTx/>
                <a:latin typeface="Barlow"/>
                <a:ea typeface="+mn-ea"/>
                <a:cs typeface="+mn-cs"/>
              </a:rPr>
              <a:t>Less middle-class </a:t>
            </a:r>
            <a:r>
              <a:rPr kumimoji="0" lang="en-IE" sz="1400" b="1" i="0" u="none" strike="noStrike" kern="1200" cap="none" spc="0" normalizeH="0" baseline="0" noProof="0" dirty="0">
                <a:ln>
                  <a:noFill/>
                </a:ln>
                <a:solidFill>
                  <a:srgbClr val="000000"/>
                </a:solidFill>
                <a:effectLst/>
                <a:uLnTx/>
                <a:uFillTx/>
                <a:latin typeface="Barlow"/>
                <a:ea typeface="+mn-ea"/>
                <a:cs typeface="+mn-cs"/>
              </a:rPr>
              <a:t>than in 2023 </a:t>
            </a:r>
          </a:p>
        </p:txBody>
      </p:sp>
      <p:sp>
        <p:nvSpPr>
          <p:cNvPr id="15" name="Arrow: Right 14">
            <a:extLst>
              <a:ext uri="{FF2B5EF4-FFF2-40B4-BE49-F238E27FC236}">
                <a16:creationId xmlns:a16="http://schemas.microsoft.com/office/drawing/2014/main" id="{D910A146-919C-7029-D804-FDF78E21C44E}"/>
              </a:ext>
            </a:extLst>
          </p:cNvPr>
          <p:cNvSpPr/>
          <p:nvPr/>
        </p:nvSpPr>
        <p:spPr>
          <a:xfrm rot="10800000">
            <a:off x="3676154" y="1276488"/>
            <a:ext cx="397519" cy="369332"/>
          </a:xfrm>
          <a:prstGeom prst="rightArrow">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12000"/>
              </a:lnSpc>
              <a:spcBef>
                <a:spcPts val="400"/>
              </a:spcBef>
              <a:spcAft>
                <a:spcPts val="400"/>
              </a:spcAft>
              <a:buClrTx/>
              <a:buSzTx/>
              <a:buFontTx/>
              <a:buNone/>
              <a:tabLst/>
              <a:defRPr/>
            </a:pPr>
            <a:endParaRPr kumimoji="0" lang="en-IE" sz="2400" b="0" i="0" u="none" strike="noStrike" kern="1200" cap="none" spc="0" normalizeH="0" baseline="0" noProof="0" dirty="0">
              <a:ln>
                <a:noFill/>
              </a:ln>
              <a:solidFill>
                <a:srgbClr val="000000"/>
              </a:solidFill>
              <a:effectLst/>
              <a:uLnTx/>
              <a:uFillTx/>
              <a:latin typeface="Barlow"/>
              <a:ea typeface="+mn-ea"/>
              <a:cs typeface="+mn-cs"/>
            </a:endParaRPr>
          </a:p>
        </p:txBody>
      </p:sp>
      <p:sp>
        <p:nvSpPr>
          <p:cNvPr id="16" name="Arrow: Right 15">
            <a:extLst>
              <a:ext uri="{FF2B5EF4-FFF2-40B4-BE49-F238E27FC236}">
                <a16:creationId xmlns:a16="http://schemas.microsoft.com/office/drawing/2014/main" id="{7A66483A-F47D-DA94-5397-C6CBF316516F}"/>
              </a:ext>
            </a:extLst>
          </p:cNvPr>
          <p:cNvSpPr/>
          <p:nvPr/>
        </p:nvSpPr>
        <p:spPr>
          <a:xfrm rot="10800000">
            <a:off x="4847013" y="2751031"/>
            <a:ext cx="397519" cy="369332"/>
          </a:xfrm>
          <a:prstGeom prst="rightArrow">
            <a:avLst/>
          </a:prstGeom>
          <a:solidFill>
            <a:schemeClr val="tx2">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12000"/>
              </a:lnSpc>
              <a:spcBef>
                <a:spcPts val="400"/>
              </a:spcBef>
              <a:spcAft>
                <a:spcPts val="400"/>
              </a:spcAft>
              <a:buClrTx/>
              <a:buSzTx/>
              <a:buFontTx/>
              <a:buNone/>
              <a:tabLst/>
              <a:defRPr/>
            </a:pPr>
            <a:endParaRPr kumimoji="0" lang="en-IE" sz="2400" b="0" i="0" u="none" strike="noStrike" kern="1200" cap="none" spc="0" normalizeH="0" baseline="0" noProof="0" dirty="0">
              <a:ln>
                <a:noFill/>
              </a:ln>
              <a:solidFill>
                <a:srgbClr val="000000"/>
              </a:solidFill>
              <a:effectLst/>
              <a:uLnTx/>
              <a:uFillTx/>
              <a:latin typeface="Barlow"/>
              <a:ea typeface="+mn-ea"/>
              <a:cs typeface="+mn-cs"/>
            </a:endParaRPr>
          </a:p>
        </p:txBody>
      </p:sp>
    </p:spTree>
    <p:extLst>
      <p:ext uri="{BB962C8B-B14F-4D97-AF65-F5344CB8AC3E}">
        <p14:creationId xmlns:p14="http://schemas.microsoft.com/office/powerpoint/2010/main" val="37882849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wipe(up)">
                                      <p:cBhvr>
                                        <p:cTn id="7" dur="500"/>
                                        <p:tgtEl>
                                          <p:spTgt spid="21"/>
                                        </p:tgtEl>
                                      </p:cBhvr>
                                    </p:animEffect>
                                  </p:childTnLst>
                                </p:cTn>
                              </p:par>
                              <p:par>
                                <p:cTn id="8" presetID="22" presetClass="entr" presetSubtype="1" fill="hold"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wipe(up)">
                                      <p:cBhvr>
                                        <p:cTn id="10" dur="500"/>
                                        <p:tgtEl>
                                          <p:spTgt spid="8"/>
                                        </p:tgtEl>
                                      </p:cBhvr>
                                    </p:animEffect>
                                  </p:childTnLst>
                                </p:cTn>
                              </p:par>
                              <p:par>
                                <p:cTn id="11" presetID="22" presetClass="entr" presetSubtype="1" fill="hold" grpId="0" nodeType="withEffect">
                                  <p:stCondLst>
                                    <p:cond delay="0"/>
                                  </p:stCondLst>
                                  <p:childTnLst>
                                    <p:set>
                                      <p:cBhvr>
                                        <p:cTn id="12" dur="1" fill="hold">
                                          <p:stCondLst>
                                            <p:cond delay="0"/>
                                          </p:stCondLst>
                                        </p:cTn>
                                        <p:tgtEl>
                                          <p:spTgt spid="50"/>
                                        </p:tgtEl>
                                        <p:attrNameLst>
                                          <p:attrName>style.visibility</p:attrName>
                                        </p:attrNameLst>
                                      </p:cBhvr>
                                      <p:to>
                                        <p:strVal val="visible"/>
                                      </p:to>
                                    </p:set>
                                    <p:animEffect transition="in" filter="wipe(up)">
                                      <p:cBhvr>
                                        <p:cTn id="13" dur="500"/>
                                        <p:tgtEl>
                                          <p:spTgt spid="50"/>
                                        </p:tgtEl>
                                      </p:cBhvr>
                                    </p:animEffect>
                                  </p:childTnLst>
                                </p:cTn>
                              </p:par>
                              <p:par>
                                <p:cTn id="14" presetID="22" presetClass="entr" presetSubtype="1" fill="hold" grpId="0" nodeType="withEffect">
                                  <p:stCondLst>
                                    <p:cond delay="0"/>
                                  </p:stCondLst>
                                  <p:childTnLst>
                                    <p:set>
                                      <p:cBhvr>
                                        <p:cTn id="15" dur="1" fill="hold">
                                          <p:stCondLst>
                                            <p:cond delay="0"/>
                                          </p:stCondLst>
                                        </p:cTn>
                                        <p:tgtEl>
                                          <p:spTgt spid="51"/>
                                        </p:tgtEl>
                                        <p:attrNameLst>
                                          <p:attrName>style.visibility</p:attrName>
                                        </p:attrNameLst>
                                      </p:cBhvr>
                                      <p:to>
                                        <p:strVal val="visible"/>
                                      </p:to>
                                    </p:set>
                                    <p:animEffect transition="in" filter="wipe(up)">
                                      <p:cBhvr>
                                        <p:cTn id="16" dur="500"/>
                                        <p:tgtEl>
                                          <p:spTgt spid="51"/>
                                        </p:tgtEl>
                                      </p:cBhvr>
                                    </p:animEffect>
                                  </p:childTnLst>
                                </p:cTn>
                              </p:par>
                              <p:par>
                                <p:cTn id="17" presetID="22" presetClass="entr" presetSubtype="1" fill="hold" grpId="0" nodeType="withEffect">
                                  <p:stCondLst>
                                    <p:cond delay="0"/>
                                  </p:stCondLst>
                                  <p:childTnLst>
                                    <p:set>
                                      <p:cBhvr>
                                        <p:cTn id="18" dur="1" fill="hold">
                                          <p:stCondLst>
                                            <p:cond delay="0"/>
                                          </p:stCondLst>
                                        </p:cTn>
                                        <p:tgtEl>
                                          <p:spTgt spid="22"/>
                                        </p:tgtEl>
                                        <p:attrNameLst>
                                          <p:attrName>style.visibility</p:attrName>
                                        </p:attrNameLst>
                                      </p:cBhvr>
                                      <p:to>
                                        <p:strVal val="visible"/>
                                      </p:to>
                                    </p:set>
                                    <p:animEffect transition="in" filter="wipe(up)">
                                      <p:cBhvr>
                                        <p:cTn id="19" dur="500"/>
                                        <p:tgtEl>
                                          <p:spTgt spid="22"/>
                                        </p:tgtEl>
                                      </p:cBhvr>
                                    </p:animEffect>
                                  </p:childTnLst>
                                </p:cTn>
                              </p:par>
                              <p:par>
                                <p:cTn id="20" presetID="22" presetClass="entr" presetSubtype="1" fill="hold" nodeType="with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wipe(up)">
                                      <p:cBhvr>
                                        <p:cTn id="22" dur="500"/>
                                        <p:tgtEl>
                                          <p:spTgt spid="10"/>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grpId="0" nodeType="clickEffect">
                                  <p:stCondLst>
                                    <p:cond delay="0"/>
                                  </p:stCondLst>
                                  <p:childTnLst>
                                    <p:set>
                                      <p:cBhvr>
                                        <p:cTn id="26" dur="1" fill="hold">
                                          <p:stCondLst>
                                            <p:cond delay="0"/>
                                          </p:stCondLst>
                                        </p:cTn>
                                        <p:tgtEl>
                                          <p:spTgt spid="46"/>
                                        </p:tgtEl>
                                        <p:attrNameLst>
                                          <p:attrName>style.visibility</p:attrName>
                                        </p:attrNameLst>
                                      </p:cBhvr>
                                      <p:to>
                                        <p:strVal val="visible"/>
                                      </p:to>
                                    </p:set>
                                    <p:animEffect transition="in" filter="wipe(up)">
                                      <p:cBhvr>
                                        <p:cTn id="27" dur="500"/>
                                        <p:tgtEl>
                                          <p:spTgt spid="46"/>
                                        </p:tgtEl>
                                      </p:cBhvr>
                                    </p:animEffect>
                                  </p:childTnLst>
                                </p:cTn>
                              </p:par>
                              <p:par>
                                <p:cTn id="28" presetID="22" presetClass="entr" presetSubtype="1" fill="hold" grpId="0" nodeType="withEffect">
                                  <p:stCondLst>
                                    <p:cond delay="0"/>
                                  </p:stCondLst>
                                  <p:childTnLst>
                                    <p:set>
                                      <p:cBhvr>
                                        <p:cTn id="29" dur="1" fill="hold">
                                          <p:stCondLst>
                                            <p:cond delay="0"/>
                                          </p:stCondLst>
                                        </p:cTn>
                                        <p:tgtEl>
                                          <p:spTgt spid="59"/>
                                        </p:tgtEl>
                                        <p:attrNameLst>
                                          <p:attrName>style.visibility</p:attrName>
                                        </p:attrNameLst>
                                      </p:cBhvr>
                                      <p:to>
                                        <p:strVal val="visible"/>
                                      </p:to>
                                    </p:set>
                                    <p:animEffect transition="in" filter="wipe(up)">
                                      <p:cBhvr>
                                        <p:cTn id="30" dur="500"/>
                                        <p:tgtEl>
                                          <p:spTgt spid="59"/>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1" fill="hold" grpId="0" nodeType="clickEffect">
                                  <p:stCondLst>
                                    <p:cond delay="0"/>
                                  </p:stCondLst>
                                  <p:childTnLst>
                                    <p:set>
                                      <p:cBhvr>
                                        <p:cTn id="34" dur="1" fill="hold">
                                          <p:stCondLst>
                                            <p:cond delay="0"/>
                                          </p:stCondLst>
                                        </p:cTn>
                                        <p:tgtEl>
                                          <p:spTgt spid="65"/>
                                        </p:tgtEl>
                                        <p:attrNameLst>
                                          <p:attrName>style.visibility</p:attrName>
                                        </p:attrNameLst>
                                      </p:cBhvr>
                                      <p:to>
                                        <p:strVal val="visible"/>
                                      </p:to>
                                    </p:set>
                                    <p:animEffect transition="in" filter="wipe(up)">
                                      <p:cBhvr>
                                        <p:cTn id="35" dur="500"/>
                                        <p:tgtEl>
                                          <p:spTgt spid="65"/>
                                        </p:tgtEl>
                                      </p:cBhvr>
                                    </p:animEffect>
                                  </p:childTnLst>
                                </p:cTn>
                              </p:par>
                            </p:childTnLst>
                          </p:cTn>
                        </p:par>
                      </p:childTnLst>
                    </p:cTn>
                  </p:par>
                  <p:par>
                    <p:cTn id="36" fill="hold">
                      <p:stCondLst>
                        <p:cond delay="indefinite"/>
                      </p:stCondLst>
                      <p:childTnLst>
                        <p:par>
                          <p:cTn id="37" fill="hold">
                            <p:stCondLst>
                              <p:cond delay="0"/>
                            </p:stCondLst>
                            <p:childTnLst>
                              <p:par>
                                <p:cTn id="38" presetID="22" presetClass="entr" presetSubtype="1" fill="hold" grpId="0" nodeType="clickEffect">
                                  <p:stCondLst>
                                    <p:cond delay="0"/>
                                  </p:stCondLst>
                                  <p:childTnLst>
                                    <p:set>
                                      <p:cBhvr>
                                        <p:cTn id="39" dur="1" fill="hold">
                                          <p:stCondLst>
                                            <p:cond delay="0"/>
                                          </p:stCondLst>
                                        </p:cTn>
                                        <p:tgtEl>
                                          <p:spTgt spid="60"/>
                                        </p:tgtEl>
                                        <p:attrNameLst>
                                          <p:attrName>style.visibility</p:attrName>
                                        </p:attrNameLst>
                                      </p:cBhvr>
                                      <p:to>
                                        <p:strVal val="visible"/>
                                      </p:to>
                                    </p:set>
                                    <p:animEffect transition="in" filter="wipe(up)">
                                      <p:cBhvr>
                                        <p:cTn id="40" dur="500"/>
                                        <p:tgtEl>
                                          <p:spTgt spid="60"/>
                                        </p:tgtEl>
                                      </p:cBhvr>
                                    </p:animEffect>
                                  </p:childTnLst>
                                </p:cTn>
                              </p:par>
                              <p:par>
                                <p:cTn id="41" presetID="22" presetClass="entr" presetSubtype="1" fill="hold" grpId="0" nodeType="withEffect">
                                  <p:stCondLst>
                                    <p:cond delay="0"/>
                                  </p:stCondLst>
                                  <p:childTnLst>
                                    <p:set>
                                      <p:cBhvr>
                                        <p:cTn id="42" dur="1" fill="hold">
                                          <p:stCondLst>
                                            <p:cond delay="0"/>
                                          </p:stCondLst>
                                        </p:cTn>
                                        <p:tgtEl>
                                          <p:spTgt spid="42"/>
                                        </p:tgtEl>
                                        <p:attrNameLst>
                                          <p:attrName>style.visibility</p:attrName>
                                        </p:attrNameLst>
                                      </p:cBhvr>
                                      <p:to>
                                        <p:strVal val="visible"/>
                                      </p:to>
                                    </p:set>
                                    <p:animEffect transition="in" filter="wipe(up)">
                                      <p:cBhvr>
                                        <p:cTn id="43" dur="500"/>
                                        <p:tgtEl>
                                          <p:spTgt spid="42"/>
                                        </p:tgtEl>
                                      </p:cBhvr>
                                    </p:animEffect>
                                  </p:childTnLst>
                                </p:cTn>
                              </p:par>
                            </p:childTnLst>
                          </p:cTn>
                        </p:par>
                      </p:childTnLst>
                    </p:cTn>
                  </p:par>
                  <p:par>
                    <p:cTn id="44" fill="hold">
                      <p:stCondLst>
                        <p:cond delay="indefinite"/>
                      </p:stCondLst>
                      <p:childTnLst>
                        <p:par>
                          <p:cTn id="45" fill="hold">
                            <p:stCondLst>
                              <p:cond delay="0"/>
                            </p:stCondLst>
                            <p:childTnLst>
                              <p:par>
                                <p:cTn id="46" presetID="22" presetClass="entr" presetSubtype="1" fill="hold" grpId="0" nodeType="clickEffect">
                                  <p:stCondLst>
                                    <p:cond delay="0"/>
                                  </p:stCondLst>
                                  <p:childTnLst>
                                    <p:set>
                                      <p:cBhvr>
                                        <p:cTn id="47" dur="1" fill="hold">
                                          <p:stCondLst>
                                            <p:cond delay="0"/>
                                          </p:stCondLst>
                                        </p:cTn>
                                        <p:tgtEl>
                                          <p:spTgt spid="58"/>
                                        </p:tgtEl>
                                        <p:attrNameLst>
                                          <p:attrName>style.visibility</p:attrName>
                                        </p:attrNameLst>
                                      </p:cBhvr>
                                      <p:to>
                                        <p:strVal val="visible"/>
                                      </p:to>
                                    </p:set>
                                    <p:animEffect transition="in" filter="wipe(up)">
                                      <p:cBhvr>
                                        <p:cTn id="48" dur="500"/>
                                        <p:tgtEl>
                                          <p:spTgt spid="58"/>
                                        </p:tgtEl>
                                      </p:cBhvr>
                                    </p:animEffect>
                                  </p:childTnLst>
                                </p:cTn>
                              </p:par>
                              <p:par>
                                <p:cTn id="49" presetID="22" presetClass="entr" presetSubtype="1" fill="hold" grpId="0" nodeType="withEffect">
                                  <p:stCondLst>
                                    <p:cond delay="0"/>
                                  </p:stCondLst>
                                  <p:childTnLst>
                                    <p:set>
                                      <p:cBhvr>
                                        <p:cTn id="50" dur="1" fill="hold">
                                          <p:stCondLst>
                                            <p:cond delay="0"/>
                                          </p:stCondLst>
                                        </p:cTn>
                                        <p:tgtEl>
                                          <p:spTgt spid="62"/>
                                        </p:tgtEl>
                                        <p:attrNameLst>
                                          <p:attrName>style.visibility</p:attrName>
                                        </p:attrNameLst>
                                      </p:cBhvr>
                                      <p:to>
                                        <p:strVal val="visible"/>
                                      </p:to>
                                    </p:set>
                                    <p:animEffect transition="in" filter="wipe(up)">
                                      <p:cBhvr>
                                        <p:cTn id="51" dur="500"/>
                                        <p:tgtEl>
                                          <p:spTgt spid="62"/>
                                        </p:tgtEl>
                                      </p:cBhvr>
                                    </p:animEffect>
                                  </p:childTnLst>
                                </p:cTn>
                              </p:par>
                            </p:childTnLst>
                          </p:cTn>
                        </p:par>
                      </p:childTnLst>
                    </p:cTn>
                  </p:par>
                  <p:par>
                    <p:cTn id="52" fill="hold">
                      <p:stCondLst>
                        <p:cond delay="indefinite"/>
                      </p:stCondLst>
                      <p:childTnLst>
                        <p:par>
                          <p:cTn id="53" fill="hold">
                            <p:stCondLst>
                              <p:cond delay="0"/>
                            </p:stCondLst>
                            <p:childTnLst>
                              <p:par>
                                <p:cTn id="54" presetID="22" presetClass="entr" presetSubtype="1" fill="hold" grpId="0" nodeType="clickEffect">
                                  <p:stCondLst>
                                    <p:cond delay="0"/>
                                  </p:stCondLst>
                                  <p:childTnLst>
                                    <p:set>
                                      <p:cBhvr>
                                        <p:cTn id="55" dur="1" fill="hold">
                                          <p:stCondLst>
                                            <p:cond delay="0"/>
                                          </p:stCondLst>
                                        </p:cTn>
                                        <p:tgtEl>
                                          <p:spTgt spid="44"/>
                                        </p:tgtEl>
                                        <p:attrNameLst>
                                          <p:attrName>style.visibility</p:attrName>
                                        </p:attrNameLst>
                                      </p:cBhvr>
                                      <p:to>
                                        <p:strVal val="visible"/>
                                      </p:to>
                                    </p:set>
                                    <p:animEffect transition="in" filter="wipe(up)">
                                      <p:cBhvr>
                                        <p:cTn id="56" dur="500"/>
                                        <p:tgtEl>
                                          <p:spTgt spid="44"/>
                                        </p:tgtEl>
                                      </p:cBhvr>
                                    </p:animEffect>
                                  </p:childTnLst>
                                </p:cTn>
                              </p:par>
                              <p:par>
                                <p:cTn id="57" presetID="22" presetClass="entr" presetSubtype="1" fill="hold" grpId="0" nodeType="withEffect">
                                  <p:stCondLst>
                                    <p:cond delay="0"/>
                                  </p:stCondLst>
                                  <p:childTnLst>
                                    <p:set>
                                      <p:cBhvr>
                                        <p:cTn id="58" dur="1" fill="hold">
                                          <p:stCondLst>
                                            <p:cond delay="0"/>
                                          </p:stCondLst>
                                        </p:cTn>
                                        <p:tgtEl>
                                          <p:spTgt spid="63"/>
                                        </p:tgtEl>
                                        <p:attrNameLst>
                                          <p:attrName>style.visibility</p:attrName>
                                        </p:attrNameLst>
                                      </p:cBhvr>
                                      <p:to>
                                        <p:strVal val="visible"/>
                                      </p:to>
                                    </p:set>
                                    <p:animEffect transition="in" filter="wipe(up)">
                                      <p:cBhvr>
                                        <p:cTn id="59" dur="500"/>
                                        <p:tgtEl>
                                          <p:spTgt spid="6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 grpId="0" animBg="1"/>
      <p:bldP spid="51" grpId="0" animBg="1"/>
      <p:bldP spid="42" grpId="0" animBg="1"/>
      <p:bldP spid="44" grpId="0" animBg="1"/>
      <p:bldP spid="46" grpId="0" animBg="1"/>
      <p:bldP spid="58" grpId="0" animBg="1"/>
      <p:bldP spid="59" grpId="0"/>
      <p:bldP spid="60" grpId="0"/>
      <p:bldP spid="62" grpId="0" animBg="1"/>
      <p:bldP spid="63" grpId="0"/>
      <p:bldP spid="65" grpId="0" animBg="1"/>
      <p:bldP spid="21" grpId="0" animBg="1"/>
      <p:bldP spid="2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9403ECE8-9C41-4D22-A3E5-B3CC012AC80E}"/>
              </a:ext>
            </a:extLst>
          </p:cNvPr>
          <p:cNvSpPr>
            <a:spLocks noGrp="1"/>
          </p:cNvSpPr>
          <p:nvPr>
            <p:ph type="title"/>
          </p:nvPr>
        </p:nvSpPr>
        <p:spPr>
          <a:xfrm>
            <a:off x="438993" y="42864"/>
            <a:ext cx="11285432" cy="715669"/>
          </a:xfrm>
        </p:spPr>
        <p:txBody>
          <a:bodyPr lIns="0" tIns="0" rIns="0" bIns="0" anchor="b" anchorCtr="0">
            <a:noAutofit/>
          </a:bodyPr>
          <a:lstStyle/>
          <a:p>
            <a:r>
              <a:rPr lang="en-IE"/>
              <a:t>Trending the Segments</a:t>
            </a:r>
          </a:p>
        </p:txBody>
      </p:sp>
      <p:sp>
        <p:nvSpPr>
          <p:cNvPr id="27" name="Text Placeholder 26">
            <a:extLst>
              <a:ext uri="{FF2B5EF4-FFF2-40B4-BE49-F238E27FC236}">
                <a16:creationId xmlns:a16="http://schemas.microsoft.com/office/drawing/2014/main" id="{3F0C71A3-B5DB-ECFC-3BE8-D82B474C5E9E}"/>
              </a:ext>
            </a:extLst>
          </p:cNvPr>
          <p:cNvSpPr>
            <a:spLocks noGrp="1"/>
          </p:cNvSpPr>
          <p:nvPr>
            <p:ph type="body" sz="quarter" idx="15"/>
          </p:nvPr>
        </p:nvSpPr>
        <p:spPr>
          <a:xfrm>
            <a:off x="467575" y="816656"/>
            <a:ext cx="11753007" cy="515013"/>
          </a:xfrm>
        </p:spPr>
        <p:txBody>
          <a:bodyPr lIns="0" tIns="0" rIns="0" bIns="0" anchor="b" anchorCtr="0"/>
          <a:lstStyle/>
          <a:p>
            <a:r>
              <a:rPr lang="en-US"/>
              <a:t>Largest shift seen among </a:t>
            </a:r>
            <a:r>
              <a:rPr lang="en-US" err="1"/>
              <a:t>Empathisers</a:t>
            </a:r>
            <a:r>
              <a:rPr lang="en-US"/>
              <a:t>, decreasing by -4%pts, while disengaged have increased by +3%pts. Longer term the Disengaged have grown.</a:t>
            </a:r>
          </a:p>
        </p:txBody>
      </p:sp>
      <p:sp>
        <p:nvSpPr>
          <p:cNvPr id="11" name="Text Placeholder 10">
            <a:extLst>
              <a:ext uri="{FF2B5EF4-FFF2-40B4-BE49-F238E27FC236}">
                <a16:creationId xmlns:a16="http://schemas.microsoft.com/office/drawing/2014/main" id="{76A8B96C-5D7A-4680-9D7D-4EF8E5CC7721}"/>
              </a:ext>
            </a:extLst>
          </p:cNvPr>
          <p:cNvSpPr>
            <a:spLocks noGrp="1"/>
          </p:cNvSpPr>
          <p:nvPr>
            <p:ph type="body" sz="quarter" idx="17"/>
          </p:nvPr>
        </p:nvSpPr>
        <p:spPr>
          <a:xfrm>
            <a:off x="438993" y="6116643"/>
            <a:ext cx="9461889" cy="333425"/>
          </a:xfrm>
        </p:spPr>
        <p:txBody>
          <a:bodyPr/>
          <a:lstStyle/>
          <a:p>
            <a:r>
              <a:rPr lang="en-IE"/>
              <a:t>Analysis of Sample</a:t>
            </a:r>
          </a:p>
          <a:p>
            <a:r>
              <a:rPr lang="en-IE"/>
              <a:t>Base: All Adults aged 18+ years- 2,515 (Nov 22 N – 2501; Dec 21 N – 2,026; Feb 21 N – 3,008)</a:t>
            </a:r>
          </a:p>
          <a:p>
            <a:endParaRPr lang="en-IE"/>
          </a:p>
        </p:txBody>
      </p:sp>
      <p:sp>
        <p:nvSpPr>
          <p:cNvPr id="12" name="TextBox 11">
            <a:extLst>
              <a:ext uri="{FF2B5EF4-FFF2-40B4-BE49-F238E27FC236}">
                <a16:creationId xmlns:a16="http://schemas.microsoft.com/office/drawing/2014/main" id="{3DAAFFBD-6A56-46A3-ACB6-570ECFD4D86C}"/>
              </a:ext>
            </a:extLst>
          </p:cNvPr>
          <p:cNvSpPr txBox="1"/>
          <p:nvPr/>
        </p:nvSpPr>
        <p:spPr>
          <a:xfrm>
            <a:off x="4302466" y="1833508"/>
            <a:ext cx="696023" cy="615553"/>
          </a:xfrm>
          <a:prstGeom prst="rect">
            <a:avLst/>
          </a:prstGeom>
          <a:noFill/>
        </p:spPr>
        <p:txBody>
          <a:bodyPr wrap="non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IE" sz="1200" b="1" i="0" u="none" strike="noStrike" kern="1200" cap="none" spc="0" normalizeH="0" baseline="0" noProof="0">
                <a:ln>
                  <a:noFill/>
                </a:ln>
                <a:solidFill>
                  <a:prstClr val="black"/>
                </a:solidFill>
                <a:effectLst/>
                <a:uLnTx/>
                <a:uFillTx/>
                <a:latin typeface="Barlow" panose="00000500000000000000" pitchFamily="2" charset="0"/>
                <a:ea typeface="+mn-ea"/>
                <a:cs typeface="+mn-cs"/>
              </a:rPr>
              <a:t>Dec ‘ 21</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IE" sz="1100" b="0" i="0" u="none" strike="noStrike" kern="1200" cap="none" spc="0" normalizeH="0" baseline="0" noProof="0">
                <a:ln>
                  <a:noFill/>
                </a:ln>
                <a:solidFill>
                  <a:prstClr val="black"/>
                </a:solidFill>
                <a:effectLst/>
                <a:uLnTx/>
                <a:uFillTx/>
                <a:latin typeface="Barlow" panose="00000500000000000000" pitchFamily="2" charset="0"/>
                <a:ea typeface="+mn-ea"/>
                <a:cs typeface="+mn-cs"/>
              </a:rPr>
              <a:t>N - 2026</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IE" sz="1100" b="0" i="0" u="none" strike="noStrike" kern="1200" cap="none" spc="0" normalizeH="0" baseline="0" noProof="0">
              <a:ln>
                <a:noFill/>
              </a:ln>
              <a:solidFill>
                <a:prstClr val="black"/>
              </a:solidFill>
              <a:effectLst/>
              <a:uLnTx/>
              <a:uFillTx/>
              <a:latin typeface="Barlow" panose="00000500000000000000" pitchFamily="2" charset="0"/>
              <a:ea typeface="+mn-ea"/>
              <a:cs typeface="+mn-cs"/>
            </a:endParaRPr>
          </a:p>
        </p:txBody>
      </p:sp>
      <p:sp>
        <p:nvSpPr>
          <p:cNvPr id="13" name="TextBox 12">
            <a:extLst>
              <a:ext uri="{FF2B5EF4-FFF2-40B4-BE49-F238E27FC236}">
                <a16:creationId xmlns:a16="http://schemas.microsoft.com/office/drawing/2014/main" id="{7CE448B2-542D-4BC8-99B7-3B06D0A42EFE}"/>
              </a:ext>
            </a:extLst>
          </p:cNvPr>
          <p:cNvSpPr txBox="1"/>
          <p:nvPr/>
        </p:nvSpPr>
        <p:spPr>
          <a:xfrm>
            <a:off x="2675953" y="1833508"/>
            <a:ext cx="724878" cy="615553"/>
          </a:xfrm>
          <a:prstGeom prst="rect">
            <a:avLst/>
          </a:prstGeom>
          <a:noFill/>
        </p:spPr>
        <p:txBody>
          <a:bodyPr wrap="non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IE" sz="1200" b="1" i="0" u="none" strike="noStrike" kern="1200" cap="none" spc="0" normalizeH="0" baseline="0" noProof="0">
                <a:ln>
                  <a:noFill/>
                </a:ln>
                <a:solidFill>
                  <a:prstClr val="black"/>
                </a:solidFill>
                <a:effectLst/>
                <a:uLnTx/>
                <a:uFillTx/>
                <a:latin typeface="Barlow" panose="00000500000000000000" pitchFamily="2" charset="0"/>
                <a:ea typeface="+mn-ea"/>
                <a:cs typeface="+mn-cs"/>
              </a:rPr>
              <a:t>Feb ‘ 21</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IE" sz="1100" b="0" i="0" u="none" strike="noStrike" kern="1200" cap="none" spc="0" normalizeH="0" baseline="0" noProof="0">
                <a:ln>
                  <a:noFill/>
                </a:ln>
                <a:solidFill>
                  <a:prstClr val="black"/>
                </a:solidFill>
                <a:effectLst/>
                <a:uLnTx/>
                <a:uFillTx/>
                <a:latin typeface="Barlow" panose="00000500000000000000" pitchFamily="2" charset="0"/>
                <a:ea typeface="+mn-ea"/>
                <a:cs typeface="+mn-cs"/>
              </a:rPr>
              <a:t>N - 3008</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IE" sz="1100" b="0" i="0" u="none" strike="noStrike" kern="1200" cap="none" spc="0" normalizeH="0" baseline="0" noProof="0">
              <a:ln>
                <a:noFill/>
              </a:ln>
              <a:solidFill>
                <a:prstClr val="black"/>
              </a:solidFill>
              <a:effectLst/>
              <a:uLnTx/>
              <a:uFillTx/>
              <a:latin typeface="Barlow" panose="00000500000000000000" pitchFamily="2" charset="0"/>
              <a:ea typeface="+mn-ea"/>
              <a:cs typeface="+mn-cs"/>
            </a:endParaRPr>
          </a:p>
        </p:txBody>
      </p:sp>
      <p:graphicFrame>
        <p:nvGraphicFramePr>
          <p:cNvPr id="18" name="Chart 17">
            <a:extLst>
              <a:ext uri="{FF2B5EF4-FFF2-40B4-BE49-F238E27FC236}">
                <a16:creationId xmlns:a16="http://schemas.microsoft.com/office/drawing/2014/main" id="{6A9AD7C9-C994-49CC-9426-A5301718BCBA}"/>
              </a:ext>
            </a:extLst>
          </p:cNvPr>
          <p:cNvGraphicFramePr/>
          <p:nvPr>
            <p:extLst/>
          </p:nvPr>
        </p:nvGraphicFramePr>
        <p:xfrm>
          <a:off x="2126608" y="2305263"/>
          <a:ext cx="8128000" cy="3604021"/>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9" name="Table 18">
            <a:extLst>
              <a:ext uri="{FF2B5EF4-FFF2-40B4-BE49-F238E27FC236}">
                <a16:creationId xmlns:a16="http://schemas.microsoft.com/office/drawing/2014/main" id="{A08363EF-EBCE-40A1-9125-82FCE2186F55}"/>
              </a:ext>
            </a:extLst>
          </p:cNvPr>
          <p:cNvGraphicFramePr>
            <a:graphicFrameLocks noGrp="1"/>
          </p:cNvGraphicFramePr>
          <p:nvPr>
            <p:extLst/>
          </p:nvPr>
        </p:nvGraphicFramePr>
        <p:xfrm>
          <a:off x="438993" y="2470876"/>
          <a:ext cx="2207188" cy="3014508"/>
        </p:xfrm>
        <a:graphic>
          <a:graphicData uri="http://schemas.openxmlformats.org/drawingml/2006/table">
            <a:tbl>
              <a:tblPr>
                <a:tableStyleId>{5C22544A-7EE6-4342-B048-85BDC9FD1C3A}</a:tableStyleId>
              </a:tblPr>
              <a:tblGrid>
                <a:gridCol w="2207188">
                  <a:extLst>
                    <a:ext uri="{9D8B030D-6E8A-4147-A177-3AD203B41FA5}">
                      <a16:colId xmlns:a16="http://schemas.microsoft.com/office/drawing/2014/main" val="2807665101"/>
                    </a:ext>
                  </a:extLst>
                </a:gridCol>
              </a:tblGrid>
              <a:tr h="603500">
                <a:tc>
                  <a:txBody>
                    <a:bodyPr/>
                    <a:lstStyle/>
                    <a:p>
                      <a:pPr algn="r" fontAlgn="ctr"/>
                      <a:r>
                        <a:rPr lang="en-IE" sz="1200" b="0" i="0" u="none" strike="noStrike">
                          <a:solidFill>
                            <a:srgbClr val="000000"/>
                          </a:solidFill>
                          <a:effectLst/>
                          <a:latin typeface="Barlow" panose="00000500000000000000" pitchFamily="2" charset="0"/>
                          <a:cs typeface="Arial" panose="020B0604020202020204" pitchFamily="34" charset="0"/>
                        </a:rPr>
                        <a:t>Global Citizens</a:t>
                      </a:r>
                    </a:p>
                  </a:txBody>
                  <a:tcPr marL="9525" marR="9525" marT="9525" marB="0" anchor="ctr">
                    <a:noFill/>
                  </a:tcPr>
                </a:tc>
                <a:extLst>
                  <a:ext uri="{0D108BD9-81ED-4DB2-BD59-A6C34878D82A}">
                    <a16:rowId xmlns:a16="http://schemas.microsoft.com/office/drawing/2014/main" val="605510150"/>
                  </a:ext>
                </a:extLst>
              </a:tr>
              <a:tr h="237869">
                <a:tc>
                  <a:txBody>
                    <a:bodyPr/>
                    <a:lstStyle/>
                    <a:p>
                      <a:pPr algn="r" fontAlgn="ctr"/>
                      <a:r>
                        <a:rPr lang="en-IE" sz="1200" b="0" i="0" u="none" strike="noStrike">
                          <a:solidFill>
                            <a:srgbClr val="000000"/>
                          </a:solidFill>
                          <a:effectLst/>
                          <a:latin typeface="Barlow" panose="00000500000000000000" pitchFamily="2" charset="0"/>
                          <a:cs typeface="Arial" panose="020B0604020202020204" pitchFamily="34" charset="0"/>
                        </a:rPr>
                        <a:t>Community Champions</a:t>
                      </a:r>
                    </a:p>
                  </a:txBody>
                  <a:tcPr marL="9525" marR="9525" marT="9525" marB="0" anchor="ctr">
                    <a:noFill/>
                  </a:tcPr>
                </a:tc>
                <a:extLst>
                  <a:ext uri="{0D108BD9-81ED-4DB2-BD59-A6C34878D82A}">
                    <a16:rowId xmlns:a16="http://schemas.microsoft.com/office/drawing/2014/main" val="1218086181"/>
                  </a:ext>
                </a:extLst>
              </a:tr>
              <a:tr h="718333">
                <a:tc>
                  <a:txBody>
                    <a:bodyPr/>
                    <a:lstStyle/>
                    <a:p>
                      <a:pPr algn="r" fontAlgn="ctr"/>
                      <a:r>
                        <a:rPr lang="en-IE" sz="1200" b="0" i="0" u="none" strike="noStrike">
                          <a:solidFill>
                            <a:srgbClr val="000000"/>
                          </a:solidFill>
                          <a:effectLst/>
                          <a:latin typeface="Barlow" panose="00000500000000000000" pitchFamily="2" charset="0"/>
                          <a:cs typeface="Arial" panose="020B0604020202020204" pitchFamily="34" charset="0"/>
                        </a:rPr>
                        <a:t>Multilateralists</a:t>
                      </a:r>
                    </a:p>
                  </a:txBody>
                  <a:tcPr marL="9525" marR="9525" marT="9525" marB="0" anchor="ctr">
                    <a:noFill/>
                  </a:tcPr>
                </a:tc>
                <a:extLst>
                  <a:ext uri="{0D108BD9-81ED-4DB2-BD59-A6C34878D82A}">
                    <a16:rowId xmlns:a16="http://schemas.microsoft.com/office/drawing/2014/main" val="659657459"/>
                  </a:ext>
                </a:extLst>
              </a:tr>
              <a:tr h="352703">
                <a:tc>
                  <a:txBody>
                    <a:bodyPr/>
                    <a:lstStyle/>
                    <a:p>
                      <a:pPr algn="r" fontAlgn="ctr"/>
                      <a:r>
                        <a:rPr lang="en-IE" sz="1200" b="0" i="0" u="none" strike="noStrike">
                          <a:solidFill>
                            <a:srgbClr val="000000"/>
                          </a:solidFill>
                          <a:effectLst/>
                          <a:latin typeface="Barlow" panose="00000500000000000000" pitchFamily="2" charset="0"/>
                          <a:cs typeface="Arial" panose="020B0604020202020204" pitchFamily="34" charset="0"/>
                        </a:rPr>
                        <a:t>Pragmatists</a:t>
                      </a:r>
                    </a:p>
                  </a:txBody>
                  <a:tcPr marL="9525" marR="9525" marT="9525" marB="0" anchor="ctr">
                    <a:noFill/>
                  </a:tcPr>
                </a:tc>
                <a:extLst>
                  <a:ext uri="{0D108BD9-81ED-4DB2-BD59-A6C34878D82A}">
                    <a16:rowId xmlns:a16="http://schemas.microsoft.com/office/drawing/2014/main" val="1844665453"/>
                  </a:ext>
                </a:extLst>
              </a:tr>
              <a:tr h="864234">
                <a:tc>
                  <a:txBody>
                    <a:bodyPr/>
                    <a:lstStyle/>
                    <a:p>
                      <a:pPr algn="r" fontAlgn="ctr"/>
                      <a:r>
                        <a:rPr kumimoji="0" lang="en-IE" sz="1200" b="0" i="0" u="none" strike="noStrike" kern="1200" cap="none" spc="0" normalizeH="0" baseline="0" noProof="0">
                          <a:ln>
                            <a:noFill/>
                          </a:ln>
                          <a:solidFill>
                            <a:srgbClr val="000033"/>
                          </a:solidFill>
                          <a:effectLst/>
                          <a:uLnTx/>
                          <a:uFillTx/>
                          <a:latin typeface="Barlow" panose="00000500000000000000" pitchFamily="2" charset="0"/>
                          <a:ea typeface="+mn-ea"/>
                          <a:cs typeface="Arial" panose="020B0604020202020204" pitchFamily="34" charset="0"/>
                        </a:rPr>
                        <a:t>Empathisers</a:t>
                      </a:r>
                      <a:endParaRPr lang="en-IE" sz="1200" b="1" i="0" u="none" strike="noStrike">
                        <a:solidFill>
                          <a:srgbClr val="000000"/>
                        </a:solidFill>
                        <a:effectLst/>
                        <a:latin typeface="Barlow" panose="00000500000000000000" pitchFamily="2" charset="0"/>
                        <a:cs typeface="Arial" panose="020B0604020202020204" pitchFamily="34" charset="0"/>
                      </a:endParaRPr>
                    </a:p>
                  </a:txBody>
                  <a:tcPr marL="9525" marR="9525" marT="9525" marB="0" anchor="ctr">
                    <a:noFill/>
                  </a:tcPr>
                </a:tc>
                <a:extLst>
                  <a:ext uri="{0D108BD9-81ED-4DB2-BD59-A6C34878D82A}">
                    <a16:rowId xmlns:a16="http://schemas.microsoft.com/office/drawing/2014/main" val="2764222259"/>
                  </a:ext>
                </a:extLst>
              </a:tr>
              <a:tr h="237869">
                <a:tc>
                  <a:txBody>
                    <a:bodyPr/>
                    <a:lstStyle/>
                    <a:p>
                      <a:pPr algn="r" fontAlgn="ctr"/>
                      <a:r>
                        <a:rPr lang="en-IE" sz="1200" b="0" i="0" u="none" strike="noStrike">
                          <a:solidFill>
                            <a:srgbClr val="000000"/>
                          </a:solidFill>
                          <a:effectLst/>
                          <a:latin typeface="Barlow" panose="00000500000000000000" pitchFamily="2" charset="0"/>
                          <a:cs typeface="Arial" panose="020B0604020202020204" pitchFamily="34" charset="0"/>
                        </a:rPr>
                        <a:t>Disengaged</a:t>
                      </a:r>
                    </a:p>
                  </a:txBody>
                  <a:tcPr marL="9525" marR="9525" marT="9525" marB="0" anchor="ctr">
                    <a:noFill/>
                  </a:tcPr>
                </a:tc>
                <a:extLst>
                  <a:ext uri="{0D108BD9-81ED-4DB2-BD59-A6C34878D82A}">
                    <a16:rowId xmlns:a16="http://schemas.microsoft.com/office/drawing/2014/main" val="3453257520"/>
                  </a:ext>
                </a:extLst>
              </a:tr>
            </a:tbl>
          </a:graphicData>
        </a:graphic>
      </p:graphicFrame>
      <p:sp>
        <p:nvSpPr>
          <p:cNvPr id="2" name="TextBox 1">
            <a:extLst>
              <a:ext uri="{FF2B5EF4-FFF2-40B4-BE49-F238E27FC236}">
                <a16:creationId xmlns:a16="http://schemas.microsoft.com/office/drawing/2014/main" id="{D3D22046-B6FD-ECA1-55FB-179EAA0742FD}"/>
              </a:ext>
            </a:extLst>
          </p:cNvPr>
          <p:cNvSpPr txBox="1"/>
          <p:nvPr/>
        </p:nvSpPr>
        <p:spPr>
          <a:xfrm>
            <a:off x="5846603" y="1833508"/>
            <a:ext cx="688009" cy="615553"/>
          </a:xfrm>
          <a:prstGeom prst="rect">
            <a:avLst/>
          </a:prstGeom>
          <a:noFill/>
        </p:spPr>
        <p:txBody>
          <a:bodyPr wrap="non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IE" sz="1200" b="1" i="0" u="none" strike="noStrike" kern="1200" cap="none" spc="0" normalizeH="0" baseline="0" noProof="0">
                <a:ln>
                  <a:noFill/>
                </a:ln>
                <a:solidFill>
                  <a:prstClr val="black"/>
                </a:solidFill>
                <a:effectLst/>
                <a:uLnTx/>
                <a:uFillTx/>
                <a:latin typeface="Barlow" panose="00000500000000000000" pitchFamily="2" charset="0"/>
                <a:ea typeface="+mn-ea"/>
                <a:cs typeface="+mn-cs"/>
              </a:rPr>
              <a:t>Nov ‘22</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IE" sz="1100" b="0" i="0" u="none" strike="noStrike" kern="1200" cap="none" spc="0" normalizeH="0" baseline="0" noProof="0">
                <a:ln>
                  <a:noFill/>
                </a:ln>
                <a:solidFill>
                  <a:prstClr val="black"/>
                </a:solidFill>
                <a:effectLst/>
                <a:uLnTx/>
                <a:uFillTx/>
                <a:latin typeface="Barlow" panose="00000500000000000000" pitchFamily="2" charset="0"/>
                <a:ea typeface="+mn-ea"/>
                <a:cs typeface="+mn-cs"/>
              </a:rPr>
              <a:t>N - 2501</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IE" sz="1100" b="0" i="0" u="none" strike="noStrike" kern="1200" cap="none" spc="0" normalizeH="0" baseline="0" noProof="0">
              <a:ln>
                <a:noFill/>
              </a:ln>
              <a:solidFill>
                <a:prstClr val="black"/>
              </a:solidFill>
              <a:effectLst/>
              <a:uLnTx/>
              <a:uFillTx/>
              <a:latin typeface="Barlow" panose="00000500000000000000" pitchFamily="2" charset="0"/>
              <a:ea typeface="+mn-ea"/>
              <a:cs typeface="+mn-cs"/>
            </a:endParaRPr>
          </a:p>
        </p:txBody>
      </p:sp>
      <p:sp>
        <p:nvSpPr>
          <p:cNvPr id="16" name="TextBox 15">
            <a:extLst>
              <a:ext uri="{FF2B5EF4-FFF2-40B4-BE49-F238E27FC236}">
                <a16:creationId xmlns:a16="http://schemas.microsoft.com/office/drawing/2014/main" id="{FBE37BA1-057D-EA29-AA68-5B65D8DE8B61}"/>
              </a:ext>
            </a:extLst>
          </p:cNvPr>
          <p:cNvSpPr txBox="1"/>
          <p:nvPr/>
        </p:nvSpPr>
        <p:spPr>
          <a:xfrm>
            <a:off x="10001779" y="5043240"/>
            <a:ext cx="474810" cy="276999"/>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E" sz="1200" b="0" i="0" u="none" strike="noStrike" kern="1200" cap="none" spc="0" normalizeH="0" baseline="0" noProof="0">
                <a:ln>
                  <a:noFill/>
                </a:ln>
                <a:solidFill>
                  <a:srgbClr val="000000"/>
                </a:solidFill>
                <a:effectLst/>
                <a:uLnTx/>
                <a:uFillTx/>
                <a:latin typeface="Barlow"/>
                <a:ea typeface="+mn-ea"/>
                <a:cs typeface="+mn-cs"/>
              </a:rPr>
              <a:t>+3%</a:t>
            </a:r>
          </a:p>
        </p:txBody>
      </p:sp>
      <p:sp>
        <p:nvSpPr>
          <p:cNvPr id="4" name="TextBox 3">
            <a:extLst>
              <a:ext uri="{FF2B5EF4-FFF2-40B4-BE49-F238E27FC236}">
                <a16:creationId xmlns:a16="http://schemas.microsoft.com/office/drawing/2014/main" id="{B7F07D79-F8F3-723C-D779-7FAB5A062E46}"/>
              </a:ext>
            </a:extLst>
          </p:cNvPr>
          <p:cNvSpPr txBox="1"/>
          <p:nvPr/>
        </p:nvSpPr>
        <p:spPr>
          <a:xfrm>
            <a:off x="7382726" y="1833508"/>
            <a:ext cx="684803" cy="615553"/>
          </a:xfrm>
          <a:prstGeom prst="rect">
            <a:avLst/>
          </a:prstGeom>
          <a:noFill/>
        </p:spPr>
        <p:txBody>
          <a:bodyPr wrap="non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IE" sz="1200" b="1" i="0" u="none" strike="noStrike" kern="1200" cap="none" spc="0" normalizeH="0" baseline="0" noProof="0">
                <a:ln>
                  <a:noFill/>
                </a:ln>
                <a:solidFill>
                  <a:prstClr val="black"/>
                </a:solidFill>
                <a:effectLst/>
                <a:uLnTx/>
                <a:uFillTx/>
                <a:latin typeface="Barlow" panose="00000500000000000000" pitchFamily="2" charset="0"/>
                <a:ea typeface="+mn-ea"/>
                <a:cs typeface="+mn-cs"/>
              </a:rPr>
              <a:t>Nov ‘23</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IE" sz="1100" b="0" i="0" u="none" strike="noStrike" kern="1200" cap="none" spc="0" normalizeH="0" baseline="0" noProof="0">
                <a:ln>
                  <a:noFill/>
                </a:ln>
                <a:solidFill>
                  <a:prstClr val="black"/>
                </a:solidFill>
                <a:effectLst/>
                <a:uLnTx/>
                <a:uFillTx/>
                <a:latin typeface="Barlow" panose="00000500000000000000" pitchFamily="2" charset="0"/>
                <a:ea typeface="+mn-ea"/>
                <a:cs typeface="+mn-cs"/>
              </a:rPr>
              <a:t>N - 2515</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IE" sz="1100" b="0" i="0" u="none" strike="noStrike" kern="1200" cap="none" spc="0" normalizeH="0" baseline="0" noProof="0">
              <a:ln>
                <a:noFill/>
              </a:ln>
              <a:solidFill>
                <a:prstClr val="black"/>
              </a:solidFill>
              <a:effectLst/>
              <a:uLnTx/>
              <a:uFillTx/>
              <a:latin typeface="Barlow" panose="00000500000000000000" pitchFamily="2" charset="0"/>
              <a:ea typeface="+mn-ea"/>
              <a:cs typeface="+mn-cs"/>
            </a:endParaRPr>
          </a:p>
        </p:txBody>
      </p:sp>
      <p:sp>
        <p:nvSpPr>
          <p:cNvPr id="3" name="TextBox 2">
            <a:extLst>
              <a:ext uri="{FF2B5EF4-FFF2-40B4-BE49-F238E27FC236}">
                <a16:creationId xmlns:a16="http://schemas.microsoft.com/office/drawing/2014/main" id="{ECA8290D-7563-53EC-69A1-D452FE1ADC47}"/>
              </a:ext>
            </a:extLst>
          </p:cNvPr>
          <p:cNvSpPr txBox="1"/>
          <p:nvPr/>
        </p:nvSpPr>
        <p:spPr>
          <a:xfrm>
            <a:off x="8939418" y="1833508"/>
            <a:ext cx="697627" cy="615553"/>
          </a:xfrm>
          <a:prstGeom prst="rect">
            <a:avLst/>
          </a:prstGeom>
          <a:noFill/>
        </p:spPr>
        <p:txBody>
          <a:bodyPr wrap="non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IE" sz="1200" b="1" i="0" u="none" strike="noStrike" kern="1200" cap="none" spc="0" normalizeH="0" baseline="0" noProof="0">
                <a:ln>
                  <a:noFill/>
                </a:ln>
                <a:solidFill>
                  <a:prstClr val="black"/>
                </a:solidFill>
                <a:effectLst/>
                <a:uLnTx/>
                <a:uFillTx/>
                <a:latin typeface="Barlow" panose="00000500000000000000" pitchFamily="2" charset="0"/>
                <a:ea typeface="+mn-ea"/>
                <a:cs typeface="+mn-cs"/>
              </a:rPr>
              <a:t>Aug ‘24</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IE" sz="1100" b="0" i="0" u="none" strike="noStrike" kern="1200" cap="none" spc="0" normalizeH="0" baseline="0" noProof="0">
                <a:ln>
                  <a:noFill/>
                </a:ln>
                <a:solidFill>
                  <a:prstClr val="black"/>
                </a:solidFill>
                <a:effectLst/>
                <a:uLnTx/>
                <a:uFillTx/>
                <a:latin typeface="Barlow" panose="00000500000000000000" pitchFamily="2" charset="0"/>
                <a:ea typeface="+mn-ea"/>
                <a:cs typeface="+mn-cs"/>
              </a:rPr>
              <a:t>N - 2504</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IE" sz="1100" b="0" i="0" u="none" strike="noStrike" kern="1200" cap="none" spc="0" normalizeH="0" baseline="0" noProof="0">
              <a:ln>
                <a:noFill/>
              </a:ln>
              <a:solidFill>
                <a:prstClr val="black"/>
              </a:solidFill>
              <a:effectLst/>
              <a:uLnTx/>
              <a:uFillTx/>
              <a:latin typeface="Barlow" panose="00000500000000000000" pitchFamily="2" charset="0"/>
              <a:ea typeface="+mn-ea"/>
              <a:cs typeface="+mn-cs"/>
            </a:endParaRPr>
          </a:p>
        </p:txBody>
      </p:sp>
      <p:sp>
        <p:nvSpPr>
          <p:cNvPr id="26" name="TextBox 25">
            <a:extLst>
              <a:ext uri="{FF2B5EF4-FFF2-40B4-BE49-F238E27FC236}">
                <a16:creationId xmlns:a16="http://schemas.microsoft.com/office/drawing/2014/main" id="{B45835E7-5192-F9F1-BC81-92463E7F0FB3}"/>
              </a:ext>
            </a:extLst>
          </p:cNvPr>
          <p:cNvSpPr txBox="1"/>
          <p:nvPr/>
        </p:nvSpPr>
        <p:spPr>
          <a:xfrm>
            <a:off x="9778802" y="4392673"/>
            <a:ext cx="460382" cy="276999"/>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E" sz="1200" b="0" i="0" u="none" strike="noStrike" kern="1200" cap="none" spc="0" normalizeH="0" baseline="0" noProof="0">
                <a:ln>
                  <a:noFill/>
                </a:ln>
                <a:solidFill>
                  <a:srgbClr val="000000"/>
                </a:solidFill>
                <a:effectLst/>
                <a:uLnTx/>
                <a:uFillTx/>
                <a:latin typeface="Barlow"/>
                <a:ea typeface="+mn-ea"/>
                <a:cs typeface="+mn-cs"/>
              </a:rPr>
              <a:t>-4%</a:t>
            </a:r>
          </a:p>
        </p:txBody>
      </p:sp>
      <p:cxnSp>
        <p:nvCxnSpPr>
          <p:cNvPr id="30" name="Straight Arrow Connector 29">
            <a:extLst>
              <a:ext uri="{FF2B5EF4-FFF2-40B4-BE49-F238E27FC236}">
                <a16:creationId xmlns:a16="http://schemas.microsoft.com/office/drawing/2014/main" id="{C6FE3073-9B5E-53D0-988A-EFCCCD664F8B}"/>
              </a:ext>
            </a:extLst>
          </p:cNvPr>
          <p:cNvCxnSpPr>
            <a:cxnSpLocks/>
          </p:cNvCxnSpPr>
          <p:nvPr/>
        </p:nvCxnSpPr>
        <p:spPr>
          <a:xfrm>
            <a:off x="10239184" y="4357385"/>
            <a:ext cx="0" cy="34757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1" name="Straight Arrow Connector 30">
            <a:extLst>
              <a:ext uri="{FF2B5EF4-FFF2-40B4-BE49-F238E27FC236}">
                <a16:creationId xmlns:a16="http://schemas.microsoft.com/office/drawing/2014/main" id="{F7C9C4CF-C3D1-6636-0179-CFFB248C7D27}"/>
              </a:ext>
            </a:extLst>
          </p:cNvPr>
          <p:cNvCxnSpPr>
            <a:cxnSpLocks/>
          </p:cNvCxnSpPr>
          <p:nvPr/>
        </p:nvCxnSpPr>
        <p:spPr>
          <a:xfrm flipV="1">
            <a:off x="10001779" y="5035231"/>
            <a:ext cx="0" cy="28500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28666090"/>
      </p:ext>
    </p:extLst>
  </p:cSld>
  <p:clrMapOvr>
    <a:masterClrMapping/>
  </p:clrMapOvr>
  <p:transition spd="slow">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Rectangle 39">
            <a:extLst>
              <a:ext uri="{FF2B5EF4-FFF2-40B4-BE49-F238E27FC236}">
                <a16:creationId xmlns:a16="http://schemas.microsoft.com/office/drawing/2014/main" id="{6B127D2E-B641-4EF9-A789-1D8D96124B03}"/>
              </a:ext>
            </a:extLst>
          </p:cNvPr>
          <p:cNvSpPr/>
          <p:nvPr/>
        </p:nvSpPr>
        <p:spPr>
          <a:xfrm>
            <a:off x="6338790" y="1840847"/>
            <a:ext cx="2710649" cy="79233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41" name="Rectangle 40">
            <a:extLst>
              <a:ext uri="{FF2B5EF4-FFF2-40B4-BE49-F238E27FC236}">
                <a16:creationId xmlns:a16="http://schemas.microsoft.com/office/drawing/2014/main" id="{E07EE589-2EA4-4054-8CA5-D0996542B7C4}"/>
              </a:ext>
            </a:extLst>
          </p:cNvPr>
          <p:cNvSpPr/>
          <p:nvPr/>
        </p:nvSpPr>
        <p:spPr>
          <a:xfrm>
            <a:off x="9215496" y="1830056"/>
            <a:ext cx="2710649" cy="79233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42" name="Rectangle 41">
            <a:extLst>
              <a:ext uri="{FF2B5EF4-FFF2-40B4-BE49-F238E27FC236}">
                <a16:creationId xmlns:a16="http://schemas.microsoft.com/office/drawing/2014/main" id="{7B751CD6-6CCA-461C-8B14-C0BEDB7A2291}"/>
              </a:ext>
            </a:extLst>
          </p:cNvPr>
          <p:cNvSpPr/>
          <p:nvPr/>
        </p:nvSpPr>
        <p:spPr>
          <a:xfrm>
            <a:off x="6366123" y="2778802"/>
            <a:ext cx="2731675" cy="94085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43" name="Rectangle 42">
            <a:extLst>
              <a:ext uri="{FF2B5EF4-FFF2-40B4-BE49-F238E27FC236}">
                <a16:creationId xmlns:a16="http://schemas.microsoft.com/office/drawing/2014/main" id="{4373A3D5-F257-4A4E-9CB6-B7FE84F3DDC1}"/>
              </a:ext>
            </a:extLst>
          </p:cNvPr>
          <p:cNvSpPr/>
          <p:nvPr/>
        </p:nvSpPr>
        <p:spPr>
          <a:xfrm>
            <a:off x="9201835" y="2778802"/>
            <a:ext cx="2731675" cy="94085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44" name="Rectangle 43">
            <a:extLst>
              <a:ext uri="{FF2B5EF4-FFF2-40B4-BE49-F238E27FC236}">
                <a16:creationId xmlns:a16="http://schemas.microsoft.com/office/drawing/2014/main" id="{3301A0F6-C762-46C2-8FE8-E5D4295B4A12}"/>
              </a:ext>
            </a:extLst>
          </p:cNvPr>
          <p:cNvSpPr/>
          <p:nvPr/>
        </p:nvSpPr>
        <p:spPr>
          <a:xfrm>
            <a:off x="6372953" y="3905214"/>
            <a:ext cx="2731676" cy="99442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45" name="Rectangle 44">
            <a:extLst>
              <a:ext uri="{FF2B5EF4-FFF2-40B4-BE49-F238E27FC236}">
                <a16:creationId xmlns:a16="http://schemas.microsoft.com/office/drawing/2014/main" id="{E75C6B01-1DD7-4DB4-8F65-72A61E3A86A7}"/>
              </a:ext>
            </a:extLst>
          </p:cNvPr>
          <p:cNvSpPr/>
          <p:nvPr/>
        </p:nvSpPr>
        <p:spPr>
          <a:xfrm>
            <a:off x="9215496" y="3905214"/>
            <a:ext cx="2731676" cy="99442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33" name="Rectangle 32">
            <a:extLst>
              <a:ext uri="{FF2B5EF4-FFF2-40B4-BE49-F238E27FC236}">
                <a16:creationId xmlns:a16="http://schemas.microsoft.com/office/drawing/2014/main" id="{F01A3789-B338-427A-BFE1-B9DC618BEEF6}"/>
              </a:ext>
            </a:extLst>
          </p:cNvPr>
          <p:cNvSpPr/>
          <p:nvPr/>
        </p:nvSpPr>
        <p:spPr>
          <a:xfrm>
            <a:off x="3530411" y="2778802"/>
            <a:ext cx="2731675" cy="94085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34" name="Rectangle 33">
            <a:extLst>
              <a:ext uri="{FF2B5EF4-FFF2-40B4-BE49-F238E27FC236}">
                <a16:creationId xmlns:a16="http://schemas.microsoft.com/office/drawing/2014/main" id="{9CA3FCEE-1A5F-4E3C-8E6E-7D4367040D0F}"/>
              </a:ext>
            </a:extLst>
          </p:cNvPr>
          <p:cNvSpPr/>
          <p:nvPr/>
        </p:nvSpPr>
        <p:spPr>
          <a:xfrm>
            <a:off x="3530410" y="3905214"/>
            <a:ext cx="2731676" cy="99442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35" name="Rectangle 34">
            <a:extLst>
              <a:ext uri="{FF2B5EF4-FFF2-40B4-BE49-F238E27FC236}">
                <a16:creationId xmlns:a16="http://schemas.microsoft.com/office/drawing/2014/main" id="{0EC8C1A0-61CC-471A-8BF0-51A55362613F}"/>
              </a:ext>
            </a:extLst>
          </p:cNvPr>
          <p:cNvSpPr/>
          <p:nvPr/>
        </p:nvSpPr>
        <p:spPr>
          <a:xfrm>
            <a:off x="3530409" y="5031623"/>
            <a:ext cx="2752091" cy="138499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3" name="Rectangle 2">
            <a:extLst>
              <a:ext uri="{FF2B5EF4-FFF2-40B4-BE49-F238E27FC236}">
                <a16:creationId xmlns:a16="http://schemas.microsoft.com/office/drawing/2014/main" id="{7B4CC17F-1FED-4D15-A2A2-E4C08F41FC94}"/>
              </a:ext>
            </a:extLst>
          </p:cNvPr>
          <p:cNvSpPr/>
          <p:nvPr/>
        </p:nvSpPr>
        <p:spPr>
          <a:xfrm>
            <a:off x="3551437" y="1853343"/>
            <a:ext cx="2710649" cy="79233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10" name="Rectangle 9">
            <a:extLst>
              <a:ext uri="{FF2B5EF4-FFF2-40B4-BE49-F238E27FC236}">
                <a16:creationId xmlns:a16="http://schemas.microsoft.com/office/drawing/2014/main" id="{46D279FB-FA72-4A8B-8DF4-78A2B9FD80AF}"/>
              </a:ext>
            </a:extLst>
          </p:cNvPr>
          <p:cNvSpPr/>
          <p:nvPr/>
        </p:nvSpPr>
        <p:spPr>
          <a:xfrm>
            <a:off x="374283" y="3928980"/>
            <a:ext cx="2906290" cy="933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Ins="0" rtlCol="0" anchor="ctr"/>
          <a:lstStyle/>
          <a:p>
            <a:pPr marL="0" marR="0" lvl="0" indent="0" algn="l" defTabSz="914400" rtl="0" eaLnBrk="0" fontAlgn="base" latinLnBrk="0" hangingPunct="0">
              <a:lnSpc>
                <a:spcPct val="90000"/>
              </a:lnSpc>
              <a:spcBef>
                <a:spcPct val="0"/>
              </a:spcBef>
              <a:spcAft>
                <a:spcPct val="0"/>
              </a:spcAft>
              <a:buClrTx/>
              <a:buSzTx/>
              <a:buFontTx/>
              <a:buNone/>
              <a:tabLst/>
              <a:defRPr/>
            </a:pPr>
            <a:r>
              <a:rPr lang="en-IE" b="1">
                <a:solidFill>
                  <a:prstClr val="white"/>
                </a:solidFill>
                <a:latin typeface="Barlow" panose="00000500000000000000" pitchFamily="2" charset="0"/>
              </a:rPr>
              <a:t>Socio Cultural Priorities</a:t>
            </a:r>
            <a:endParaRPr kumimoji="0" lang="en-IE" sz="1800" b="1" i="0" u="none" strike="noStrike" kern="1200" cap="none" spc="0" normalizeH="0" baseline="0" noProof="0">
              <a:ln>
                <a:noFill/>
              </a:ln>
              <a:solidFill>
                <a:prstClr val="white"/>
              </a:solidFill>
              <a:effectLst/>
              <a:uLnTx/>
              <a:uFillTx/>
              <a:latin typeface="Barlow" panose="00000500000000000000" pitchFamily="2" charset="0"/>
              <a:ea typeface="+mn-ea"/>
              <a:cs typeface="+mn-cs"/>
            </a:endParaRPr>
          </a:p>
        </p:txBody>
      </p:sp>
      <p:sp>
        <p:nvSpPr>
          <p:cNvPr id="4" name="Title 3">
            <a:extLst>
              <a:ext uri="{FF2B5EF4-FFF2-40B4-BE49-F238E27FC236}">
                <a16:creationId xmlns:a16="http://schemas.microsoft.com/office/drawing/2014/main" id="{FCC772D0-3534-D76F-3648-4C3B462240D5}"/>
              </a:ext>
            </a:extLst>
          </p:cNvPr>
          <p:cNvSpPr>
            <a:spLocks noGrp="1"/>
          </p:cNvSpPr>
          <p:nvPr>
            <p:ph type="title"/>
          </p:nvPr>
        </p:nvSpPr>
        <p:spPr/>
        <p:txBody>
          <a:bodyPr>
            <a:normAutofit fontScale="90000"/>
          </a:bodyPr>
          <a:lstStyle/>
          <a:p>
            <a:r>
              <a:rPr lang="en-US" sz="2800"/>
              <a:t>Key Segments Targeting Strategy</a:t>
            </a:r>
            <a:endParaRPr lang="en-IE"/>
          </a:p>
        </p:txBody>
      </p:sp>
      <p:sp>
        <p:nvSpPr>
          <p:cNvPr id="12" name="Rectangle 11">
            <a:extLst>
              <a:ext uri="{FF2B5EF4-FFF2-40B4-BE49-F238E27FC236}">
                <a16:creationId xmlns:a16="http://schemas.microsoft.com/office/drawing/2014/main" id="{0FF49AAE-0CC3-4FEB-91A5-D071231CA8E3}"/>
              </a:ext>
            </a:extLst>
          </p:cNvPr>
          <p:cNvSpPr/>
          <p:nvPr/>
        </p:nvSpPr>
        <p:spPr>
          <a:xfrm>
            <a:off x="374283" y="1792708"/>
            <a:ext cx="2914202" cy="814451"/>
          </a:xfrm>
          <a:prstGeom prst="rect">
            <a:avLst/>
          </a:prstGeom>
          <a:solidFill>
            <a:srgbClr val="54C0E8"/>
          </a:solidFill>
          <a:ln>
            <a:noFill/>
          </a:ln>
        </p:spPr>
        <p:style>
          <a:lnRef idx="2">
            <a:schemeClr val="accent1">
              <a:shade val="50000"/>
            </a:schemeClr>
          </a:lnRef>
          <a:fillRef idx="1">
            <a:schemeClr val="accent1"/>
          </a:fillRef>
          <a:effectRef idx="0">
            <a:schemeClr val="accent1"/>
          </a:effectRef>
          <a:fontRef idx="minor">
            <a:schemeClr val="lt1"/>
          </a:fontRef>
        </p:style>
        <p:txBody>
          <a:bodyPr rIns="936000" rtlCol="0" anchor="ctr"/>
          <a:lstStyle/>
          <a:p>
            <a:pPr marL="0" marR="0" lvl="0" indent="0" algn="l" defTabSz="914400" rtl="0" eaLnBrk="0" fontAlgn="base" latinLnBrk="0" hangingPunct="0">
              <a:lnSpc>
                <a:spcPct val="100000"/>
              </a:lnSpc>
              <a:spcBef>
                <a:spcPct val="0"/>
              </a:spcBef>
              <a:spcAft>
                <a:spcPct val="0"/>
              </a:spcAft>
              <a:buClrTx/>
              <a:buSzTx/>
              <a:buFontTx/>
              <a:buNone/>
              <a:tabLst/>
              <a:defRPr/>
            </a:pPr>
            <a:r>
              <a:rPr lang="en-IE" b="1">
                <a:solidFill>
                  <a:prstClr val="white"/>
                </a:solidFill>
                <a:latin typeface="Barlow" panose="00000500000000000000" pitchFamily="2" charset="0"/>
              </a:rPr>
              <a:t>Bullseye Audience</a:t>
            </a:r>
            <a:endParaRPr kumimoji="0" lang="en-IE" sz="1800" b="1" i="0" u="none" strike="noStrike" kern="1200" cap="none" spc="0" normalizeH="0" baseline="0" noProof="0">
              <a:ln>
                <a:noFill/>
              </a:ln>
              <a:solidFill>
                <a:prstClr val="white"/>
              </a:solidFill>
              <a:effectLst/>
              <a:uLnTx/>
              <a:uFillTx/>
              <a:latin typeface="Barlow" panose="00000500000000000000" pitchFamily="2" charset="0"/>
              <a:ea typeface="+mn-ea"/>
              <a:cs typeface="+mn-cs"/>
            </a:endParaRPr>
          </a:p>
        </p:txBody>
      </p:sp>
      <p:sp>
        <p:nvSpPr>
          <p:cNvPr id="15" name="Rectangle 14">
            <a:extLst>
              <a:ext uri="{FF2B5EF4-FFF2-40B4-BE49-F238E27FC236}">
                <a16:creationId xmlns:a16="http://schemas.microsoft.com/office/drawing/2014/main" id="{4C6DF0CD-6046-4FB9-A25D-A4ED788694AD}"/>
              </a:ext>
            </a:extLst>
          </p:cNvPr>
          <p:cNvSpPr/>
          <p:nvPr/>
        </p:nvSpPr>
        <p:spPr>
          <a:xfrm>
            <a:off x="374283" y="2788761"/>
            <a:ext cx="2906290" cy="933217"/>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Ins="360000" rtlCol="0" anchor="ctr"/>
          <a:lstStyle/>
          <a:p>
            <a:pPr marL="0" marR="0" lvl="0" indent="0" algn="l" defTabSz="914400" rtl="0" eaLnBrk="0" fontAlgn="base" latinLnBrk="0" hangingPunct="0">
              <a:lnSpc>
                <a:spcPct val="90000"/>
              </a:lnSpc>
              <a:spcBef>
                <a:spcPct val="0"/>
              </a:spcBef>
              <a:spcAft>
                <a:spcPct val="0"/>
              </a:spcAft>
              <a:buClrTx/>
              <a:buSzTx/>
              <a:buFontTx/>
              <a:buNone/>
              <a:tabLst/>
              <a:defRPr/>
            </a:pPr>
            <a:r>
              <a:rPr kumimoji="0" lang="en-IE" sz="1800" b="1" i="0" u="none" strike="noStrike" kern="1200" cap="none" spc="0" normalizeH="0" baseline="0" noProof="0">
                <a:ln>
                  <a:noFill/>
                </a:ln>
                <a:solidFill>
                  <a:prstClr val="white"/>
                </a:solidFill>
                <a:effectLst/>
                <a:uLnTx/>
                <a:uFillTx/>
                <a:latin typeface="Barlow" panose="00000500000000000000" pitchFamily="2" charset="0"/>
                <a:ea typeface="+mn-ea"/>
                <a:cs typeface="+mn-cs"/>
              </a:rPr>
              <a:t>Media Channels</a:t>
            </a:r>
          </a:p>
        </p:txBody>
      </p:sp>
      <p:sp>
        <p:nvSpPr>
          <p:cNvPr id="11" name="Rectangle 10">
            <a:extLst>
              <a:ext uri="{FF2B5EF4-FFF2-40B4-BE49-F238E27FC236}">
                <a16:creationId xmlns:a16="http://schemas.microsoft.com/office/drawing/2014/main" id="{50BABE00-5122-4443-A799-1503C7E7C896}"/>
              </a:ext>
            </a:extLst>
          </p:cNvPr>
          <p:cNvSpPr/>
          <p:nvPr/>
        </p:nvSpPr>
        <p:spPr>
          <a:xfrm>
            <a:off x="374283" y="5107300"/>
            <a:ext cx="2906290" cy="1210374"/>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Ins="0" rtlCol="0" anchor="ctr"/>
          <a:lstStyle/>
          <a:p>
            <a:pPr marL="0" marR="0" lvl="0" indent="0" algn="l" defTabSz="914400" rtl="0" eaLnBrk="0" fontAlgn="base" latinLnBrk="0" hangingPunct="0">
              <a:lnSpc>
                <a:spcPct val="90000"/>
              </a:lnSpc>
              <a:spcBef>
                <a:spcPct val="0"/>
              </a:spcBef>
              <a:spcAft>
                <a:spcPct val="0"/>
              </a:spcAft>
              <a:buClrTx/>
              <a:buSzTx/>
              <a:buFontTx/>
              <a:buNone/>
              <a:tabLst/>
              <a:defRPr/>
            </a:pPr>
            <a:r>
              <a:rPr kumimoji="0" lang="en-IE" sz="1800" b="1" i="0" u="none" strike="noStrike" kern="1200" cap="none" spc="0" normalizeH="0" baseline="0" noProof="0">
                <a:ln>
                  <a:noFill/>
                </a:ln>
                <a:solidFill>
                  <a:prstClr val="white"/>
                </a:solidFill>
                <a:effectLst/>
                <a:uLnTx/>
                <a:uFillTx/>
                <a:latin typeface="Barlow" panose="00000500000000000000" pitchFamily="2" charset="0"/>
                <a:ea typeface="+mn-ea"/>
                <a:cs typeface="+mn-cs"/>
              </a:rPr>
              <a:t>Overseas Aid – Communications Messaging</a:t>
            </a:r>
          </a:p>
        </p:txBody>
      </p:sp>
      <p:sp>
        <p:nvSpPr>
          <p:cNvPr id="14" name="Parallelogram 13">
            <a:extLst>
              <a:ext uri="{FF2B5EF4-FFF2-40B4-BE49-F238E27FC236}">
                <a16:creationId xmlns:a16="http://schemas.microsoft.com/office/drawing/2014/main" id="{2C42FCB4-16F9-46CA-9005-C6295F65E944}"/>
              </a:ext>
            </a:extLst>
          </p:cNvPr>
          <p:cNvSpPr/>
          <p:nvPr/>
        </p:nvSpPr>
        <p:spPr>
          <a:xfrm>
            <a:off x="3551437" y="1118470"/>
            <a:ext cx="2842543" cy="584781"/>
          </a:xfrm>
          <a:prstGeom prst="parallelogram">
            <a:avLst/>
          </a:prstGeom>
          <a:solidFill>
            <a:srgbClr val="D61D6E"/>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144000" rIns="72000" bIns="144000" rtlCol="0" anchor="ctr" anchorCtr="0"/>
          <a:lstStyle/>
          <a:p>
            <a:pPr marL="0" marR="0" lvl="0" indent="0" algn="ctr" defTabSz="914400" rtl="0" eaLnBrk="0" fontAlgn="base" latinLnBrk="0" hangingPunct="0">
              <a:lnSpc>
                <a:spcPct val="90000"/>
              </a:lnSpc>
              <a:spcBef>
                <a:spcPct val="0"/>
              </a:spcBef>
              <a:spcAft>
                <a:spcPct val="0"/>
              </a:spcAft>
              <a:buClrTx/>
              <a:buSzTx/>
              <a:buFontTx/>
              <a:buNone/>
              <a:tabLst/>
              <a:defRPr/>
            </a:pPr>
            <a:r>
              <a:rPr lang="en-IE" sz="1600" b="1">
                <a:solidFill>
                  <a:prstClr val="white"/>
                </a:solidFill>
                <a:latin typeface="Barlow" panose="00000500000000000000" pitchFamily="2" charset="0"/>
              </a:rPr>
              <a:t>Global Citizens</a:t>
            </a:r>
            <a:endParaRPr kumimoji="0" lang="en-IE" sz="1600" b="1" i="0" u="none" strike="noStrike" kern="1200" cap="none" spc="0" normalizeH="0" baseline="0" noProof="0">
              <a:ln>
                <a:noFill/>
              </a:ln>
              <a:solidFill>
                <a:prstClr val="white"/>
              </a:solidFill>
              <a:effectLst/>
              <a:uLnTx/>
              <a:uFillTx/>
              <a:latin typeface="Barlow" panose="00000500000000000000" pitchFamily="2" charset="0"/>
              <a:ea typeface="+mn-ea"/>
              <a:cs typeface="+mn-cs"/>
            </a:endParaRPr>
          </a:p>
        </p:txBody>
      </p:sp>
      <p:sp>
        <p:nvSpPr>
          <p:cNvPr id="17" name="Parallelogram 16">
            <a:extLst>
              <a:ext uri="{FF2B5EF4-FFF2-40B4-BE49-F238E27FC236}">
                <a16:creationId xmlns:a16="http://schemas.microsoft.com/office/drawing/2014/main" id="{997D661A-6373-463C-B675-CD0FE887EAF0}"/>
              </a:ext>
            </a:extLst>
          </p:cNvPr>
          <p:cNvSpPr/>
          <p:nvPr/>
        </p:nvSpPr>
        <p:spPr>
          <a:xfrm>
            <a:off x="9227635" y="1170093"/>
            <a:ext cx="2888165" cy="556897"/>
          </a:xfrm>
          <a:prstGeom prst="parallelogram">
            <a:avLst/>
          </a:prstGeom>
          <a:solidFill>
            <a:srgbClr val="65D5D4"/>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144000" rIns="72000" bIns="144000" rtlCol="0" anchor="ctr" anchorCtr="0"/>
          <a:lstStyle/>
          <a:p>
            <a:pPr marL="0" marR="0" lvl="0" indent="0" algn="ctr" defTabSz="914400" rtl="0" eaLnBrk="0" fontAlgn="base" latinLnBrk="0" hangingPunct="0">
              <a:lnSpc>
                <a:spcPct val="90000"/>
              </a:lnSpc>
              <a:spcBef>
                <a:spcPct val="0"/>
              </a:spcBef>
              <a:spcAft>
                <a:spcPct val="0"/>
              </a:spcAft>
              <a:buClrTx/>
              <a:buSzTx/>
              <a:buFontTx/>
              <a:buNone/>
              <a:tabLst/>
              <a:defRPr/>
            </a:pPr>
            <a:r>
              <a:rPr kumimoji="0" lang="en-IE" sz="1600" b="1" i="0" u="none" strike="noStrike" kern="1200" cap="none" spc="0" normalizeH="0" baseline="0" noProof="0">
                <a:ln>
                  <a:noFill/>
                </a:ln>
                <a:solidFill>
                  <a:prstClr val="white"/>
                </a:solidFill>
                <a:effectLst/>
                <a:uLnTx/>
                <a:uFillTx/>
                <a:latin typeface="Barlow" panose="00000500000000000000" pitchFamily="2" charset="0"/>
                <a:ea typeface="+mn-ea"/>
                <a:cs typeface="+mn-cs"/>
              </a:rPr>
              <a:t>Multilateralists</a:t>
            </a:r>
          </a:p>
        </p:txBody>
      </p:sp>
      <p:sp>
        <p:nvSpPr>
          <p:cNvPr id="18" name="Oval 17">
            <a:extLst>
              <a:ext uri="{FF2B5EF4-FFF2-40B4-BE49-F238E27FC236}">
                <a16:creationId xmlns:a16="http://schemas.microsoft.com/office/drawing/2014/main" id="{A23B80FB-37A8-418B-8D71-48BC1888B73B}"/>
              </a:ext>
            </a:extLst>
          </p:cNvPr>
          <p:cNvSpPr/>
          <p:nvPr/>
        </p:nvSpPr>
        <p:spPr>
          <a:xfrm>
            <a:off x="3667364" y="916936"/>
            <a:ext cx="556897" cy="370620"/>
          </a:xfrm>
          <a:prstGeom prst="ellipse">
            <a:avLst/>
          </a:prstGeom>
          <a:solidFill>
            <a:srgbClr val="D61D6E"/>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E"/>
              <a:t>1.</a:t>
            </a:r>
          </a:p>
        </p:txBody>
      </p:sp>
      <p:sp>
        <p:nvSpPr>
          <p:cNvPr id="22" name="Oval 21">
            <a:extLst>
              <a:ext uri="{FF2B5EF4-FFF2-40B4-BE49-F238E27FC236}">
                <a16:creationId xmlns:a16="http://schemas.microsoft.com/office/drawing/2014/main" id="{C54F699D-7615-4AFC-B17C-D6436EC80BCB}"/>
              </a:ext>
            </a:extLst>
          </p:cNvPr>
          <p:cNvSpPr/>
          <p:nvPr/>
        </p:nvSpPr>
        <p:spPr>
          <a:xfrm>
            <a:off x="9269130" y="869850"/>
            <a:ext cx="556897" cy="378442"/>
          </a:xfrm>
          <a:prstGeom prst="ellipse">
            <a:avLst/>
          </a:prstGeom>
          <a:solidFill>
            <a:srgbClr val="65D5D4"/>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E"/>
              <a:t>3.</a:t>
            </a:r>
          </a:p>
        </p:txBody>
      </p:sp>
      <p:sp>
        <p:nvSpPr>
          <p:cNvPr id="2" name="TextBox 1">
            <a:extLst>
              <a:ext uri="{FF2B5EF4-FFF2-40B4-BE49-F238E27FC236}">
                <a16:creationId xmlns:a16="http://schemas.microsoft.com/office/drawing/2014/main" id="{68715FC2-B347-48A6-8830-02C693837D75}"/>
              </a:ext>
            </a:extLst>
          </p:cNvPr>
          <p:cNvSpPr txBox="1"/>
          <p:nvPr/>
        </p:nvSpPr>
        <p:spPr>
          <a:xfrm>
            <a:off x="3551437" y="1880606"/>
            <a:ext cx="2596233" cy="692497"/>
          </a:xfrm>
          <a:prstGeom prst="rect">
            <a:avLst/>
          </a:prstGeom>
          <a:noFill/>
        </p:spPr>
        <p:txBody>
          <a:bodyPr wrap="square" rtlCol="0">
            <a:spAutoFit/>
          </a:bodyPr>
          <a:lstStyle/>
          <a:p>
            <a:r>
              <a:rPr lang="en-US" sz="1300"/>
              <a:t>Under 35; Single/Pre-Family. ABC1, Urban, Post-graduate Educated; Leftist Skew.</a:t>
            </a:r>
            <a:endParaRPr lang="en-IE" sz="1300"/>
          </a:p>
        </p:txBody>
      </p:sp>
      <p:sp>
        <p:nvSpPr>
          <p:cNvPr id="21" name="TextBox 20">
            <a:extLst>
              <a:ext uri="{FF2B5EF4-FFF2-40B4-BE49-F238E27FC236}">
                <a16:creationId xmlns:a16="http://schemas.microsoft.com/office/drawing/2014/main" id="{50CAD26D-83A8-47F6-9BE2-1EE6BD397127}"/>
              </a:ext>
            </a:extLst>
          </p:cNvPr>
          <p:cNvSpPr txBox="1"/>
          <p:nvPr/>
        </p:nvSpPr>
        <p:spPr>
          <a:xfrm>
            <a:off x="6393980" y="1853343"/>
            <a:ext cx="2734699" cy="492443"/>
          </a:xfrm>
          <a:prstGeom prst="rect">
            <a:avLst/>
          </a:prstGeom>
          <a:noFill/>
        </p:spPr>
        <p:txBody>
          <a:bodyPr wrap="square" rtlCol="0">
            <a:spAutoFit/>
          </a:bodyPr>
          <a:lstStyle/>
          <a:p>
            <a:r>
              <a:rPr lang="en-US" sz="1300"/>
              <a:t>ABC1; College / Post-graduate Educated; Left Leaning.</a:t>
            </a:r>
          </a:p>
        </p:txBody>
      </p:sp>
      <p:sp>
        <p:nvSpPr>
          <p:cNvPr id="23" name="TextBox 22">
            <a:extLst>
              <a:ext uri="{FF2B5EF4-FFF2-40B4-BE49-F238E27FC236}">
                <a16:creationId xmlns:a16="http://schemas.microsoft.com/office/drawing/2014/main" id="{CAD08601-C861-4D17-BF2E-31EA5CB4F1B3}"/>
              </a:ext>
            </a:extLst>
          </p:cNvPr>
          <p:cNvSpPr txBox="1"/>
          <p:nvPr/>
        </p:nvSpPr>
        <p:spPr>
          <a:xfrm>
            <a:off x="9205383" y="1853343"/>
            <a:ext cx="2596233" cy="292388"/>
          </a:xfrm>
          <a:prstGeom prst="rect">
            <a:avLst/>
          </a:prstGeom>
          <a:noFill/>
        </p:spPr>
        <p:txBody>
          <a:bodyPr wrap="square" rtlCol="0">
            <a:spAutoFit/>
          </a:bodyPr>
          <a:lstStyle/>
          <a:p>
            <a:r>
              <a:rPr lang="en-US" sz="1300"/>
              <a:t>Urban, Single Skew</a:t>
            </a:r>
          </a:p>
        </p:txBody>
      </p:sp>
      <p:sp>
        <p:nvSpPr>
          <p:cNvPr id="24" name="TextBox 23">
            <a:extLst>
              <a:ext uri="{FF2B5EF4-FFF2-40B4-BE49-F238E27FC236}">
                <a16:creationId xmlns:a16="http://schemas.microsoft.com/office/drawing/2014/main" id="{A56FAB02-FC18-43DF-995A-1EFA2EE94A38}"/>
              </a:ext>
            </a:extLst>
          </p:cNvPr>
          <p:cNvSpPr txBox="1"/>
          <p:nvPr/>
        </p:nvSpPr>
        <p:spPr>
          <a:xfrm>
            <a:off x="3551437" y="2788442"/>
            <a:ext cx="2596233" cy="692497"/>
          </a:xfrm>
          <a:prstGeom prst="rect">
            <a:avLst/>
          </a:prstGeom>
          <a:noFill/>
        </p:spPr>
        <p:txBody>
          <a:bodyPr wrap="square" rtlCol="0">
            <a:spAutoFit/>
          </a:bodyPr>
          <a:lstStyle/>
          <a:p>
            <a:r>
              <a:rPr lang="en-US" sz="1300"/>
              <a:t>A spread of multi-media channels, over-indexing in social media and podcasts.</a:t>
            </a:r>
            <a:endParaRPr lang="en-IE" sz="1300"/>
          </a:p>
        </p:txBody>
      </p:sp>
      <p:sp>
        <p:nvSpPr>
          <p:cNvPr id="25" name="TextBox 24">
            <a:extLst>
              <a:ext uri="{FF2B5EF4-FFF2-40B4-BE49-F238E27FC236}">
                <a16:creationId xmlns:a16="http://schemas.microsoft.com/office/drawing/2014/main" id="{BF334462-B143-40DA-9EAC-AD2F66C47B94}"/>
              </a:ext>
            </a:extLst>
          </p:cNvPr>
          <p:cNvSpPr txBox="1"/>
          <p:nvPr/>
        </p:nvSpPr>
        <p:spPr>
          <a:xfrm>
            <a:off x="6393980" y="2777661"/>
            <a:ext cx="2596233" cy="692497"/>
          </a:xfrm>
          <a:prstGeom prst="rect">
            <a:avLst/>
          </a:prstGeom>
          <a:noFill/>
        </p:spPr>
        <p:txBody>
          <a:bodyPr wrap="square" rtlCol="0">
            <a:spAutoFit/>
          </a:bodyPr>
          <a:lstStyle/>
          <a:p>
            <a:r>
              <a:rPr lang="en-US" sz="1300"/>
              <a:t>Strong use of all media platforms, particularly newspaper, radio, and podcasts.</a:t>
            </a:r>
            <a:endParaRPr lang="en-IE" sz="1300"/>
          </a:p>
        </p:txBody>
      </p:sp>
      <p:sp>
        <p:nvSpPr>
          <p:cNvPr id="26" name="TextBox 25">
            <a:extLst>
              <a:ext uri="{FF2B5EF4-FFF2-40B4-BE49-F238E27FC236}">
                <a16:creationId xmlns:a16="http://schemas.microsoft.com/office/drawing/2014/main" id="{631BF5D8-2757-46CE-B9B7-ADA4CACEA43E}"/>
              </a:ext>
            </a:extLst>
          </p:cNvPr>
          <p:cNvSpPr txBox="1"/>
          <p:nvPr/>
        </p:nvSpPr>
        <p:spPr>
          <a:xfrm>
            <a:off x="9205383" y="2777661"/>
            <a:ext cx="2596233" cy="692497"/>
          </a:xfrm>
          <a:prstGeom prst="rect">
            <a:avLst/>
          </a:prstGeom>
          <a:noFill/>
        </p:spPr>
        <p:txBody>
          <a:bodyPr wrap="square" rtlCol="0">
            <a:spAutoFit/>
          </a:bodyPr>
          <a:lstStyle/>
          <a:p>
            <a:r>
              <a:rPr lang="en-US" sz="1300"/>
              <a:t>Full mix of media touchpoints, albeit with slightly less reliance on newspaper and radio.</a:t>
            </a:r>
            <a:endParaRPr lang="en-IE" sz="1300"/>
          </a:p>
        </p:txBody>
      </p:sp>
      <p:sp>
        <p:nvSpPr>
          <p:cNvPr id="27" name="TextBox 26">
            <a:extLst>
              <a:ext uri="{FF2B5EF4-FFF2-40B4-BE49-F238E27FC236}">
                <a16:creationId xmlns:a16="http://schemas.microsoft.com/office/drawing/2014/main" id="{5EC9D3DB-F31B-4614-8ECB-2ED1A2AA6D80}"/>
              </a:ext>
            </a:extLst>
          </p:cNvPr>
          <p:cNvSpPr txBox="1"/>
          <p:nvPr/>
        </p:nvSpPr>
        <p:spPr>
          <a:xfrm>
            <a:off x="3530409" y="3884022"/>
            <a:ext cx="2596233" cy="692497"/>
          </a:xfrm>
          <a:prstGeom prst="rect">
            <a:avLst/>
          </a:prstGeom>
          <a:noFill/>
        </p:spPr>
        <p:txBody>
          <a:bodyPr wrap="square" rtlCol="0">
            <a:spAutoFit/>
          </a:bodyPr>
          <a:lstStyle/>
          <a:p>
            <a:r>
              <a:rPr lang="en-US" sz="1300"/>
              <a:t>Global citizens; focused on climate change, and populism; more positive financial outlook.</a:t>
            </a:r>
            <a:endParaRPr lang="en-IE" sz="1300"/>
          </a:p>
        </p:txBody>
      </p:sp>
      <p:sp>
        <p:nvSpPr>
          <p:cNvPr id="28" name="TextBox 27">
            <a:extLst>
              <a:ext uri="{FF2B5EF4-FFF2-40B4-BE49-F238E27FC236}">
                <a16:creationId xmlns:a16="http://schemas.microsoft.com/office/drawing/2014/main" id="{0C825F78-3216-4718-B362-2E54D60D4F38}"/>
              </a:ext>
            </a:extLst>
          </p:cNvPr>
          <p:cNvSpPr txBox="1"/>
          <p:nvPr/>
        </p:nvSpPr>
        <p:spPr>
          <a:xfrm>
            <a:off x="6359314" y="3832596"/>
            <a:ext cx="2703818" cy="1092607"/>
          </a:xfrm>
          <a:prstGeom prst="rect">
            <a:avLst/>
          </a:prstGeom>
          <a:noFill/>
        </p:spPr>
        <p:txBody>
          <a:bodyPr wrap="square" rtlCol="0">
            <a:spAutoFit/>
          </a:bodyPr>
          <a:lstStyle/>
          <a:p>
            <a:r>
              <a:rPr lang="en-US" sz="1300"/>
              <a:t>Local community/national citizens; focused on housing, climate change, economic inequality, &amp; populism. More calls for tax less, spend less approach.</a:t>
            </a:r>
            <a:endParaRPr lang="en-IE" sz="1300"/>
          </a:p>
        </p:txBody>
      </p:sp>
      <p:sp>
        <p:nvSpPr>
          <p:cNvPr id="29" name="TextBox 28">
            <a:extLst>
              <a:ext uri="{FF2B5EF4-FFF2-40B4-BE49-F238E27FC236}">
                <a16:creationId xmlns:a16="http://schemas.microsoft.com/office/drawing/2014/main" id="{7EE5B709-B21B-460A-A7F9-477045637CEC}"/>
              </a:ext>
            </a:extLst>
          </p:cNvPr>
          <p:cNvSpPr txBox="1"/>
          <p:nvPr/>
        </p:nvSpPr>
        <p:spPr>
          <a:xfrm>
            <a:off x="9205383" y="3849208"/>
            <a:ext cx="2810233" cy="1092607"/>
          </a:xfrm>
          <a:prstGeom prst="rect">
            <a:avLst/>
          </a:prstGeom>
          <a:noFill/>
        </p:spPr>
        <p:txBody>
          <a:bodyPr wrap="square" rtlCol="0">
            <a:spAutoFit/>
          </a:bodyPr>
          <a:lstStyle/>
          <a:p>
            <a:r>
              <a:rPr lang="en-US" sz="1300"/>
              <a:t>European citizens; Climate change and growing populism are key focus areas. More positive economic and financial outlook. Strong positivity toward growing diversity.</a:t>
            </a:r>
            <a:endParaRPr lang="en-IE" sz="1300"/>
          </a:p>
        </p:txBody>
      </p:sp>
      <p:sp>
        <p:nvSpPr>
          <p:cNvPr id="30" name="TextBox 29">
            <a:extLst>
              <a:ext uri="{FF2B5EF4-FFF2-40B4-BE49-F238E27FC236}">
                <a16:creationId xmlns:a16="http://schemas.microsoft.com/office/drawing/2014/main" id="{3615E8C2-9F53-4EAD-A782-AED0F9DE5D6F}"/>
              </a:ext>
            </a:extLst>
          </p:cNvPr>
          <p:cNvSpPr txBox="1"/>
          <p:nvPr/>
        </p:nvSpPr>
        <p:spPr>
          <a:xfrm>
            <a:off x="3539288" y="5042057"/>
            <a:ext cx="2810233" cy="1292662"/>
          </a:xfrm>
          <a:prstGeom prst="rect">
            <a:avLst/>
          </a:prstGeom>
          <a:noFill/>
        </p:spPr>
        <p:txBody>
          <a:bodyPr wrap="square" rtlCol="0">
            <a:spAutoFit/>
          </a:bodyPr>
          <a:lstStyle/>
          <a:p>
            <a:r>
              <a:rPr lang="en-US" sz="1300"/>
              <a:t>Aid as human right and as an act of justice and solidarity. Addressing exploitation by powerful countries, as well as legacy of colonialism. Administered by multilaterals and aid </a:t>
            </a:r>
            <a:r>
              <a:rPr lang="en-US" sz="1300" err="1"/>
              <a:t>organisations</a:t>
            </a:r>
            <a:r>
              <a:rPr lang="en-US" sz="1300"/>
              <a:t>.</a:t>
            </a:r>
            <a:endParaRPr lang="en-IE" sz="1300"/>
          </a:p>
        </p:txBody>
      </p:sp>
      <p:sp>
        <p:nvSpPr>
          <p:cNvPr id="31" name="TextBox 30">
            <a:extLst>
              <a:ext uri="{FF2B5EF4-FFF2-40B4-BE49-F238E27FC236}">
                <a16:creationId xmlns:a16="http://schemas.microsoft.com/office/drawing/2014/main" id="{4039FD83-7BE4-424C-B621-60CCBE796BBA}"/>
              </a:ext>
            </a:extLst>
          </p:cNvPr>
          <p:cNvSpPr txBox="1"/>
          <p:nvPr/>
        </p:nvSpPr>
        <p:spPr>
          <a:xfrm>
            <a:off x="6416542" y="5031624"/>
            <a:ext cx="2752092" cy="1492716"/>
          </a:xfrm>
          <a:prstGeom prst="rect">
            <a:avLst/>
          </a:prstGeom>
          <a:solidFill>
            <a:schemeClr val="bg1">
              <a:lumMod val="95000"/>
            </a:schemeClr>
          </a:solidFill>
        </p:spPr>
        <p:txBody>
          <a:bodyPr wrap="square" rtlCol="0">
            <a:spAutoFit/>
          </a:bodyPr>
          <a:lstStyle/>
          <a:p>
            <a:r>
              <a:rPr lang="en-US" sz="1300"/>
              <a:t>Aid as part of shared humanity, morality, and solidarity. Comms from multilateral and overseas orgs will perform well. Highlighting exploitation, global economic system </a:t>
            </a:r>
            <a:r>
              <a:rPr lang="en-US" sz="1300" err="1"/>
              <a:t>favouring</a:t>
            </a:r>
            <a:r>
              <a:rPr lang="en-US" sz="1300"/>
              <a:t> rich countries, and legacy of colonialism</a:t>
            </a:r>
            <a:r>
              <a:rPr lang="en-IE" sz="1300"/>
              <a:t>. </a:t>
            </a:r>
          </a:p>
        </p:txBody>
      </p:sp>
      <p:sp>
        <p:nvSpPr>
          <p:cNvPr id="49" name="TextBox 48">
            <a:extLst>
              <a:ext uri="{FF2B5EF4-FFF2-40B4-BE49-F238E27FC236}">
                <a16:creationId xmlns:a16="http://schemas.microsoft.com/office/drawing/2014/main" id="{2ED0DB03-967E-4379-B74F-96B022350E21}"/>
              </a:ext>
            </a:extLst>
          </p:cNvPr>
          <p:cNvSpPr txBox="1"/>
          <p:nvPr/>
        </p:nvSpPr>
        <p:spPr>
          <a:xfrm>
            <a:off x="9252256" y="5031624"/>
            <a:ext cx="2681254" cy="1292662"/>
          </a:xfrm>
          <a:prstGeom prst="rect">
            <a:avLst/>
          </a:prstGeom>
          <a:solidFill>
            <a:schemeClr val="bg1">
              <a:lumMod val="95000"/>
            </a:schemeClr>
          </a:solidFill>
        </p:spPr>
        <p:txBody>
          <a:bodyPr wrap="square" rtlCol="0">
            <a:spAutoFit/>
          </a:bodyPr>
          <a:lstStyle/>
          <a:p>
            <a:r>
              <a:rPr lang="en-US" sz="1300"/>
              <a:t>Aid </a:t>
            </a:r>
            <a:r>
              <a:rPr lang="en-IE" sz="1300"/>
              <a:t>for reasons of morality. Administered by Multilaterals, Irish Government, and aid organisations.</a:t>
            </a:r>
          </a:p>
          <a:p>
            <a:endParaRPr lang="en-IE" sz="1300"/>
          </a:p>
          <a:p>
            <a:endParaRPr lang="en-IE" sz="1300"/>
          </a:p>
        </p:txBody>
      </p:sp>
      <p:sp>
        <p:nvSpPr>
          <p:cNvPr id="16" name="Parallelogram 15">
            <a:extLst>
              <a:ext uri="{FF2B5EF4-FFF2-40B4-BE49-F238E27FC236}">
                <a16:creationId xmlns:a16="http://schemas.microsoft.com/office/drawing/2014/main" id="{30EACCE4-1161-4D54-BF46-165EB47403AF}"/>
              </a:ext>
            </a:extLst>
          </p:cNvPr>
          <p:cNvSpPr/>
          <p:nvPr/>
        </p:nvSpPr>
        <p:spPr>
          <a:xfrm>
            <a:off x="6372953" y="1132931"/>
            <a:ext cx="2828882" cy="556897"/>
          </a:xfrm>
          <a:prstGeom prst="parallelogram">
            <a:avLst/>
          </a:prstGeom>
          <a:solidFill>
            <a:srgbClr val="1CA0D1"/>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144000" rIns="72000" bIns="144000" rtlCol="0" anchor="ctr" anchorCtr="0"/>
          <a:lstStyle/>
          <a:p>
            <a:pPr marL="0" marR="0" lvl="0" indent="0" algn="ctr" defTabSz="914400" rtl="0" eaLnBrk="0" fontAlgn="base" latinLnBrk="0" hangingPunct="0">
              <a:lnSpc>
                <a:spcPct val="90000"/>
              </a:lnSpc>
              <a:spcBef>
                <a:spcPct val="0"/>
              </a:spcBef>
              <a:spcAft>
                <a:spcPct val="0"/>
              </a:spcAft>
              <a:buClrTx/>
              <a:buSzTx/>
              <a:buFontTx/>
              <a:buNone/>
              <a:tabLst/>
              <a:defRPr/>
            </a:pPr>
            <a:r>
              <a:rPr kumimoji="0" lang="en-IE" sz="1600" b="1" i="0" u="none" strike="noStrike" kern="1200" cap="none" spc="0" normalizeH="0" baseline="0" noProof="0">
                <a:ln>
                  <a:noFill/>
                </a:ln>
                <a:solidFill>
                  <a:prstClr val="white"/>
                </a:solidFill>
                <a:effectLst/>
                <a:uLnTx/>
                <a:uFillTx/>
                <a:latin typeface="Barlow" panose="00000500000000000000" pitchFamily="2" charset="0"/>
              </a:rPr>
              <a:t>Community Champions</a:t>
            </a:r>
          </a:p>
        </p:txBody>
      </p:sp>
      <p:sp>
        <p:nvSpPr>
          <p:cNvPr id="19" name="Oval 18">
            <a:extLst>
              <a:ext uri="{FF2B5EF4-FFF2-40B4-BE49-F238E27FC236}">
                <a16:creationId xmlns:a16="http://schemas.microsoft.com/office/drawing/2014/main" id="{37B684ED-5C8F-4E1D-947B-4AB4E52F497E}"/>
              </a:ext>
            </a:extLst>
          </p:cNvPr>
          <p:cNvSpPr/>
          <p:nvPr/>
        </p:nvSpPr>
        <p:spPr>
          <a:xfrm>
            <a:off x="6435476" y="877671"/>
            <a:ext cx="543882" cy="370620"/>
          </a:xfrm>
          <a:prstGeom prst="ellipse">
            <a:avLst/>
          </a:prstGeom>
          <a:solidFill>
            <a:srgbClr val="1CA0D1"/>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E"/>
              <a:t>2.</a:t>
            </a:r>
          </a:p>
        </p:txBody>
      </p:sp>
    </p:spTree>
    <p:extLst>
      <p:ext uri="{BB962C8B-B14F-4D97-AF65-F5344CB8AC3E}">
        <p14:creationId xmlns:p14="http://schemas.microsoft.com/office/powerpoint/2010/main" val="2057739349"/>
      </p:ext>
    </p:extLst>
  </p:cSld>
  <p:clrMapOvr>
    <a:masterClrMapping/>
  </p:clrMapOvr>
  <p:transition spd="slow">
    <p:wipe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2"/>
          <p:cNvSpPr txBox="1">
            <a:spLocks noGrp="1"/>
          </p:cNvSpPr>
          <p:nvPr>
            <p:ph type="title"/>
          </p:nvPr>
        </p:nvSpPr>
        <p:spPr>
          <a:xfrm>
            <a:off x="324276" y="-26360"/>
            <a:ext cx="10515600" cy="1016641"/>
          </a:xfrm>
          <a:prstGeom prst="rect">
            <a:avLst/>
          </a:prstGeom>
          <a:noFill/>
          <a:ln>
            <a:noFill/>
          </a:ln>
        </p:spPr>
        <p:txBody>
          <a:bodyPr spcFirstLastPara="1" wrap="square" lIns="91425" tIns="45700" rIns="91425" bIns="45700" anchor="ctr" anchorCtr="0">
            <a:normAutofit/>
          </a:bodyPr>
          <a:lstStyle/>
          <a:p>
            <a:pPr>
              <a:spcBef>
                <a:spcPct val="0"/>
              </a:spcBef>
              <a:buSzPts val="3600"/>
            </a:pPr>
            <a:r>
              <a:rPr lang="en-US" sz="2500">
                <a:cs typeface="+mn-cs"/>
              </a:rPr>
              <a:t>Segments Targeting Strategy</a:t>
            </a:r>
            <a:endParaRPr lang="pt-BR" sz="2500">
              <a:cs typeface="+mn-cs"/>
            </a:endParaRPr>
          </a:p>
        </p:txBody>
      </p:sp>
      <p:sp>
        <p:nvSpPr>
          <p:cNvPr id="5" name="Rectangle 4">
            <a:extLst>
              <a:ext uri="{FF2B5EF4-FFF2-40B4-BE49-F238E27FC236}">
                <a16:creationId xmlns:a16="http://schemas.microsoft.com/office/drawing/2014/main" id="{F03DD288-9227-42C4-AAE9-0BC9764D7857}"/>
              </a:ext>
            </a:extLst>
          </p:cNvPr>
          <p:cNvSpPr/>
          <p:nvPr/>
        </p:nvSpPr>
        <p:spPr>
          <a:xfrm>
            <a:off x="6393382" y="1840847"/>
            <a:ext cx="2710649" cy="828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6" name="Rectangle 5">
            <a:extLst>
              <a:ext uri="{FF2B5EF4-FFF2-40B4-BE49-F238E27FC236}">
                <a16:creationId xmlns:a16="http://schemas.microsoft.com/office/drawing/2014/main" id="{32286336-606A-4224-8EAF-C7B3B129DBE0}"/>
              </a:ext>
            </a:extLst>
          </p:cNvPr>
          <p:cNvSpPr/>
          <p:nvPr/>
        </p:nvSpPr>
        <p:spPr>
          <a:xfrm>
            <a:off x="9229131" y="1830056"/>
            <a:ext cx="2710649" cy="828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7" name="Rectangle 6">
            <a:extLst>
              <a:ext uri="{FF2B5EF4-FFF2-40B4-BE49-F238E27FC236}">
                <a16:creationId xmlns:a16="http://schemas.microsoft.com/office/drawing/2014/main" id="{4A9E760E-F9F4-4144-BA17-A58890362F3C}"/>
              </a:ext>
            </a:extLst>
          </p:cNvPr>
          <p:cNvSpPr/>
          <p:nvPr/>
        </p:nvSpPr>
        <p:spPr>
          <a:xfrm>
            <a:off x="6393382" y="2737858"/>
            <a:ext cx="2731675" cy="1008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8" name="Rectangle 7">
            <a:extLst>
              <a:ext uri="{FF2B5EF4-FFF2-40B4-BE49-F238E27FC236}">
                <a16:creationId xmlns:a16="http://schemas.microsoft.com/office/drawing/2014/main" id="{281AEAC2-6C51-414A-9507-AA49416DCD2D}"/>
              </a:ext>
            </a:extLst>
          </p:cNvPr>
          <p:cNvSpPr/>
          <p:nvPr/>
        </p:nvSpPr>
        <p:spPr>
          <a:xfrm>
            <a:off x="9229131" y="2737858"/>
            <a:ext cx="2731675" cy="1008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9" name="Rectangle 8">
            <a:extLst>
              <a:ext uri="{FF2B5EF4-FFF2-40B4-BE49-F238E27FC236}">
                <a16:creationId xmlns:a16="http://schemas.microsoft.com/office/drawing/2014/main" id="{4947F461-3CA1-4852-B954-7A3D317CAA32}"/>
              </a:ext>
            </a:extLst>
          </p:cNvPr>
          <p:cNvSpPr/>
          <p:nvPr/>
        </p:nvSpPr>
        <p:spPr>
          <a:xfrm>
            <a:off x="6393382" y="3812449"/>
            <a:ext cx="2731676" cy="131237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10" name="Rectangle 9">
            <a:extLst>
              <a:ext uri="{FF2B5EF4-FFF2-40B4-BE49-F238E27FC236}">
                <a16:creationId xmlns:a16="http://schemas.microsoft.com/office/drawing/2014/main" id="{47973FA8-0157-4CD9-90EF-B2124E3B3B68}"/>
              </a:ext>
            </a:extLst>
          </p:cNvPr>
          <p:cNvSpPr/>
          <p:nvPr/>
        </p:nvSpPr>
        <p:spPr>
          <a:xfrm>
            <a:off x="9229131" y="3812449"/>
            <a:ext cx="2731676" cy="131237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11" name="Rectangle 10">
            <a:extLst>
              <a:ext uri="{FF2B5EF4-FFF2-40B4-BE49-F238E27FC236}">
                <a16:creationId xmlns:a16="http://schemas.microsoft.com/office/drawing/2014/main" id="{62D7434F-49B9-43C9-842B-A63185AF0CBD}"/>
              </a:ext>
            </a:extLst>
          </p:cNvPr>
          <p:cNvSpPr/>
          <p:nvPr/>
        </p:nvSpPr>
        <p:spPr>
          <a:xfrm>
            <a:off x="3530409" y="2737858"/>
            <a:ext cx="2731675" cy="1008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12" name="Rectangle 11">
            <a:extLst>
              <a:ext uri="{FF2B5EF4-FFF2-40B4-BE49-F238E27FC236}">
                <a16:creationId xmlns:a16="http://schemas.microsoft.com/office/drawing/2014/main" id="{6FBAEC09-678F-43CF-89C4-AC1B1B1552FA}"/>
              </a:ext>
            </a:extLst>
          </p:cNvPr>
          <p:cNvSpPr/>
          <p:nvPr/>
        </p:nvSpPr>
        <p:spPr>
          <a:xfrm>
            <a:off x="3530410" y="3812449"/>
            <a:ext cx="2731676" cy="131237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13" name="Rectangle 12">
            <a:extLst>
              <a:ext uri="{FF2B5EF4-FFF2-40B4-BE49-F238E27FC236}">
                <a16:creationId xmlns:a16="http://schemas.microsoft.com/office/drawing/2014/main" id="{8DC289B5-90F6-46D1-AA16-4AFEC28F6A8F}"/>
              </a:ext>
            </a:extLst>
          </p:cNvPr>
          <p:cNvSpPr/>
          <p:nvPr/>
        </p:nvSpPr>
        <p:spPr>
          <a:xfrm>
            <a:off x="3530409" y="5177395"/>
            <a:ext cx="2752091" cy="138499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14" name="Rectangle 13">
            <a:extLst>
              <a:ext uri="{FF2B5EF4-FFF2-40B4-BE49-F238E27FC236}">
                <a16:creationId xmlns:a16="http://schemas.microsoft.com/office/drawing/2014/main" id="{28DD0701-6AEE-4225-978B-CA5BE04E66C0}"/>
              </a:ext>
            </a:extLst>
          </p:cNvPr>
          <p:cNvSpPr/>
          <p:nvPr/>
        </p:nvSpPr>
        <p:spPr>
          <a:xfrm>
            <a:off x="3530409" y="1853343"/>
            <a:ext cx="2710649" cy="828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15" name="Rectangle 14">
            <a:extLst>
              <a:ext uri="{FF2B5EF4-FFF2-40B4-BE49-F238E27FC236}">
                <a16:creationId xmlns:a16="http://schemas.microsoft.com/office/drawing/2014/main" id="{32A8D1E5-CD38-4AF2-A75A-DACB737A9D02}"/>
              </a:ext>
            </a:extLst>
          </p:cNvPr>
          <p:cNvSpPr/>
          <p:nvPr/>
        </p:nvSpPr>
        <p:spPr>
          <a:xfrm>
            <a:off x="366371" y="3821776"/>
            <a:ext cx="2906290" cy="131237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Ins="0" rtlCol="0" anchor="ctr"/>
          <a:lstStyle/>
          <a:p>
            <a:pPr eaLnBrk="0" fontAlgn="base" hangingPunct="0">
              <a:lnSpc>
                <a:spcPct val="90000"/>
              </a:lnSpc>
              <a:spcBef>
                <a:spcPct val="0"/>
              </a:spcBef>
              <a:spcAft>
                <a:spcPct val="0"/>
              </a:spcAft>
            </a:pPr>
            <a:r>
              <a:rPr lang="en-IE" b="1">
                <a:solidFill>
                  <a:prstClr val="white"/>
                </a:solidFill>
                <a:latin typeface="Arial" panose="020B0604020202020204" pitchFamily="34" charset="0"/>
              </a:rPr>
              <a:t>Socio Cultural Priorities</a:t>
            </a:r>
          </a:p>
        </p:txBody>
      </p:sp>
      <p:sp>
        <p:nvSpPr>
          <p:cNvPr id="16" name="Espaço Reservado para Texto 2">
            <a:extLst>
              <a:ext uri="{FF2B5EF4-FFF2-40B4-BE49-F238E27FC236}">
                <a16:creationId xmlns:a16="http://schemas.microsoft.com/office/drawing/2014/main" id="{9BDE881C-6A82-48C4-80D2-43D9540AF327}"/>
              </a:ext>
            </a:extLst>
          </p:cNvPr>
          <p:cNvSpPr txBox="1">
            <a:spLocks/>
          </p:cNvSpPr>
          <p:nvPr/>
        </p:nvSpPr>
        <p:spPr>
          <a:xfrm>
            <a:off x="324276" y="178670"/>
            <a:ext cx="9417951" cy="533400"/>
          </a:xfrm>
          <a:prstGeom prst="rect">
            <a:avLst/>
          </a:prstGeo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lang="en-US" sz="2400"/>
          </a:p>
        </p:txBody>
      </p:sp>
      <p:sp>
        <p:nvSpPr>
          <p:cNvPr id="17" name="Rectangle 16">
            <a:extLst>
              <a:ext uri="{FF2B5EF4-FFF2-40B4-BE49-F238E27FC236}">
                <a16:creationId xmlns:a16="http://schemas.microsoft.com/office/drawing/2014/main" id="{458D832F-59D3-4D44-BFAC-BA1CD3C20A17}"/>
              </a:ext>
            </a:extLst>
          </p:cNvPr>
          <p:cNvSpPr/>
          <p:nvPr/>
        </p:nvSpPr>
        <p:spPr>
          <a:xfrm>
            <a:off x="366371" y="1850590"/>
            <a:ext cx="2914202" cy="828000"/>
          </a:xfrm>
          <a:prstGeom prst="rect">
            <a:avLst/>
          </a:prstGeom>
          <a:solidFill>
            <a:srgbClr val="54C0E8"/>
          </a:solidFill>
          <a:ln>
            <a:noFill/>
          </a:ln>
        </p:spPr>
        <p:style>
          <a:lnRef idx="2">
            <a:schemeClr val="accent1">
              <a:shade val="50000"/>
            </a:schemeClr>
          </a:lnRef>
          <a:fillRef idx="1">
            <a:schemeClr val="accent1"/>
          </a:fillRef>
          <a:effectRef idx="0">
            <a:schemeClr val="accent1"/>
          </a:effectRef>
          <a:fontRef idx="minor">
            <a:schemeClr val="lt1"/>
          </a:fontRef>
        </p:style>
        <p:txBody>
          <a:bodyPr rIns="936000" rtlCol="0" anchor="ctr"/>
          <a:lstStyle/>
          <a:p>
            <a:pPr eaLnBrk="0" fontAlgn="base" hangingPunct="0">
              <a:spcBef>
                <a:spcPct val="0"/>
              </a:spcBef>
              <a:spcAft>
                <a:spcPct val="0"/>
              </a:spcAft>
            </a:pPr>
            <a:r>
              <a:rPr lang="en-IE" b="1">
                <a:solidFill>
                  <a:prstClr val="white"/>
                </a:solidFill>
                <a:latin typeface="Arial" panose="020B0604020202020204" pitchFamily="34" charset="0"/>
              </a:rPr>
              <a:t>Bullseye Audience</a:t>
            </a:r>
          </a:p>
        </p:txBody>
      </p:sp>
      <p:sp>
        <p:nvSpPr>
          <p:cNvPr id="18" name="Rectangle 17">
            <a:extLst>
              <a:ext uri="{FF2B5EF4-FFF2-40B4-BE49-F238E27FC236}">
                <a16:creationId xmlns:a16="http://schemas.microsoft.com/office/drawing/2014/main" id="{FC4143E6-F999-4BFC-85A5-AD7C5346F82A}"/>
              </a:ext>
            </a:extLst>
          </p:cNvPr>
          <p:cNvSpPr/>
          <p:nvPr/>
        </p:nvSpPr>
        <p:spPr>
          <a:xfrm>
            <a:off x="366371" y="2737858"/>
            <a:ext cx="2906290" cy="1008000"/>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Ins="360000" rtlCol="0" anchor="ctr"/>
          <a:lstStyle/>
          <a:p>
            <a:pPr eaLnBrk="0" fontAlgn="base" hangingPunct="0">
              <a:lnSpc>
                <a:spcPct val="90000"/>
              </a:lnSpc>
              <a:spcBef>
                <a:spcPct val="0"/>
              </a:spcBef>
              <a:spcAft>
                <a:spcPct val="0"/>
              </a:spcAft>
            </a:pPr>
            <a:r>
              <a:rPr lang="en-IE" b="1">
                <a:solidFill>
                  <a:prstClr val="white"/>
                </a:solidFill>
                <a:latin typeface="Arial" panose="020B0604020202020204" pitchFamily="34" charset="0"/>
              </a:rPr>
              <a:t>Media Channels</a:t>
            </a:r>
          </a:p>
        </p:txBody>
      </p:sp>
      <p:sp>
        <p:nvSpPr>
          <p:cNvPr id="19" name="Rectangle 18">
            <a:extLst>
              <a:ext uri="{FF2B5EF4-FFF2-40B4-BE49-F238E27FC236}">
                <a16:creationId xmlns:a16="http://schemas.microsoft.com/office/drawing/2014/main" id="{F8D110AE-2465-43E0-9118-D2D35EA91089}"/>
              </a:ext>
            </a:extLst>
          </p:cNvPr>
          <p:cNvSpPr/>
          <p:nvPr/>
        </p:nvSpPr>
        <p:spPr>
          <a:xfrm>
            <a:off x="366371" y="5184313"/>
            <a:ext cx="2906290" cy="1378077"/>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Ins="0" rtlCol="0" anchor="ctr"/>
          <a:lstStyle/>
          <a:p>
            <a:pPr eaLnBrk="0" fontAlgn="base" hangingPunct="0">
              <a:lnSpc>
                <a:spcPct val="90000"/>
              </a:lnSpc>
              <a:spcBef>
                <a:spcPct val="0"/>
              </a:spcBef>
              <a:spcAft>
                <a:spcPct val="0"/>
              </a:spcAft>
            </a:pPr>
            <a:r>
              <a:rPr lang="en-IE" b="1">
                <a:solidFill>
                  <a:prstClr val="white"/>
                </a:solidFill>
                <a:latin typeface="Arial" panose="020B0604020202020204" pitchFamily="34" charset="0"/>
              </a:rPr>
              <a:t>Overseas Aid – Communications Messaging</a:t>
            </a:r>
          </a:p>
        </p:txBody>
      </p:sp>
      <p:sp>
        <p:nvSpPr>
          <p:cNvPr id="20" name="Parallelogram 19">
            <a:extLst>
              <a:ext uri="{FF2B5EF4-FFF2-40B4-BE49-F238E27FC236}">
                <a16:creationId xmlns:a16="http://schemas.microsoft.com/office/drawing/2014/main" id="{0A01D963-63BF-4DCA-9B6B-5DC14C3846C4}"/>
              </a:ext>
            </a:extLst>
          </p:cNvPr>
          <p:cNvSpPr/>
          <p:nvPr/>
        </p:nvSpPr>
        <p:spPr>
          <a:xfrm>
            <a:off x="3530409" y="1130340"/>
            <a:ext cx="2842543" cy="584781"/>
          </a:xfrm>
          <a:prstGeom prst="parallelogram">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nchorCtr="0"/>
          <a:lstStyle/>
          <a:p>
            <a:pPr algn="ctr" eaLnBrk="0" fontAlgn="base" hangingPunct="0">
              <a:lnSpc>
                <a:spcPct val="90000"/>
              </a:lnSpc>
              <a:spcBef>
                <a:spcPct val="0"/>
              </a:spcBef>
              <a:spcAft>
                <a:spcPct val="0"/>
              </a:spcAft>
              <a:defRPr/>
            </a:pPr>
            <a:r>
              <a:rPr lang="en-IE" sz="1600" b="1">
                <a:solidFill>
                  <a:prstClr val="white"/>
                </a:solidFill>
                <a:latin typeface="Arial" panose="020B0604020202020204" pitchFamily="34" charset="0"/>
              </a:rPr>
              <a:t>Pragmatists</a:t>
            </a:r>
          </a:p>
        </p:txBody>
      </p:sp>
      <p:sp>
        <p:nvSpPr>
          <p:cNvPr id="21" name="Parallelogram 20">
            <a:extLst>
              <a:ext uri="{FF2B5EF4-FFF2-40B4-BE49-F238E27FC236}">
                <a16:creationId xmlns:a16="http://schemas.microsoft.com/office/drawing/2014/main" id="{FB39DFAB-95BA-4017-97B2-1CEFC10B0B38}"/>
              </a:ext>
            </a:extLst>
          </p:cNvPr>
          <p:cNvSpPr/>
          <p:nvPr/>
        </p:nvSpPr>
        <p:spPr>
          <a:xfrm>
            <a:off x="6393382" y="1137570"/>
            <a:ext cx="2828882" cy="570320"/>
          </a:xfrm>
          <a:prstGeom prst="parallelogram">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nchorCtr="0"/>
          <a:lstStyle/>
          <a:p>
            <a:pPr marR="0" lvl="0" indent="0" algn="ctr" eaLnBrk="0" fontAlgn="base" hangingPunct="0">
              <a:lnSpc>
                <a:spcPct val="90000"/>
              </a:lnSpc>
              <a:spcBef>
                <a:spcPct val="0"/>
              </a:spcBef>
              <a:spcAft>
                <a:spcPct val="0"/>
              </a:spcAft>
              <a:buClrTx/>
              <a:buSzTx/>
              <a:buFontTx/>
              <a:buNone/>
              <a:tabLst/>
              <a:defRPr/>
            </a:pPr>
            <a:r>
              <a:rPr lang="en-IE" sz="1600" b="1">
                <a:solidFill>
                  <a:prstClr val="white"/>
                </a:solidFill>
                <a:latin typeface="Arial" panose="020B0604020202020204" pitchFamily="34" charset="0"/>
              </a:rPr>
              <a:t>Empathisers</a:t>
            </a:r>
          </a:p>
        </p:txBody>
      </p:sp>
      <p:sp>
        <p:nvSpPr>
          <p:cNvPr id="22" name="Parallelogram 21">
            <a:extLst>
              <a:ext uri="{FF2B5EF4-FFF2-40B4-BE49-F238E27FC236}">
                <a16:creationId xmlns:a16="http://schemas.microsoft.com/office/drawing/2014/main" id="{6A0B9344-A872-461E-A005-50672C53944F}"/>
              </a:ext>
            </a:extLst>
          </p:cNvPr>
          <p:cNvSpPr/>
          <p:nvPr/>
        </p:nvSpPr>
        <p:spPr>
          <a:xfrm>
            <a:off x="9229131" y="1128503"/>
            <a:ext cx="2888165" cy="556897"/>
          </a:xfrm>
          <a:prstGeom prst="parallelogram">
            <a:avLst/>
          </a:prstGeom>
          <a:solidFill>
            <a:srgbClr val="9A57CD"/>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nchorCtr="0"/>
          <a:lstStyle/>
          <a:p>
            <a:pPr algn="ctr" eaLnBrk="0" fontAlgn="base" hangingPunct="0">
              <a:lnSpc>
                <a:spcPct val="90000"/>
              </a:lnSpc>
              <a:spcBef>
                <a:spcPct val="0"/>
              </a:spcBef>
              <a:spcAft>
                <a:spcPct val="0"/>
              </a:spcAft>
              <a:defRPr/>
            </a:pPr>
            <a:r>
              <a:rPr lang="en-IE" sz="1600" b="1">
                <a:solidFill>
                  <a:prstClr val="white"/>
                </a:solidFill>
                <a:latin typeface="Arial" panose="020B0604020202020204" pitchFamily="34" charset="0"/>
              </a:rPr>
              <a:t>Disengaged</a:t>
            </a:r>
          </a:p>
        </p:txBody>
      </p:sp>
      <p:sp>
        <p:nvSpPr>
          <p:cNvPr id="23" name="TextBox 22">
            <a:extLst>
              <a:ext uri="{FF2B5EF4-FFF2-40B4-BE49-F238E27FC236}">
                <a16:creationId xmlns:a16="http://schemas.microsoft.com/office/drawing/2014/main" id="{1FC6119D-C654-472C-B983-B7959DBFDA78}"/>
              </a:ext>
            </a:extLst>
          </p:cNvPr>
          <p:cNvSpPr txBox="1"/>
          <p:nvPr/>
        </p:nvSpPr>
        <p:spPr>
          <a:xfrm>
            <a:off x="3530409" y="1880606"/>
            <a:ext cx="2596233" cy="292388"/>
          </a:xfrm>
          <a:prstGeom prst="rect">
            <a:avLst/>
          </a:prstGeom>
          <a:noFill/>
        </p:spPr>
        <p:txBody>
          <a:bodyPr wrap="square" rtlCol="0">
            <a:spAutoFit/>
          </a:bodyPr>
          <a:lstStyle/>
          <a:p>
            <a:r>
              <a:rPr lang="en-US" sz="1300"/>
              <a:t>50+; Rural, Empty Nesters</a:t>
            </a:r>
            <a:endParaRPr lang="en-IE" sz="1300"/>
          </a:p>
        </p:txBody>
      </p:sp>
      <p:sp>
        <p:nvSpPr>
          <p:cNvPr id="24" name="TextBox 23">
            <a:extLst>
              <a:ext uri="{FF2B5EF4-FFF2-40B4-BE49-F238E27FC236}">
                <a16:creationId xmlns:a16="http://schemas.microsoft.com/office/drawing/2014/main" id="{0AE96185-3DF2-4517-80DE-DF6C943103EA}"/>
              </a:ext>
            </a:extLst>
          </p:cNvPr>
          <p:cNvSpPr txBox="1"/>
          <p:nvPr/>
        </p:nvSpPr>
        <p:spPr>
          <a:xfrm>
            <a:off x="6393980" y="1853343"/>
            <a:ext cx="2734699" cy="292388"/>
          </a:xfrm>
          <a:prstGeom prst="rect">
            <a:avLst/>
          </a:prstGeom>
          <a:noFill/>
        </p:spPr>
        <p:txBody>
          <a:bodyPr wrap="square" rtlCol="0">
            <a:spAutoFit/>
          </a:bodyPr>
          <a:lstStyle/>
          <a:p>
            <a:r>
              <a:rPr lang="en-US" sz="1300"/>
              <a:t>Female, Rural, C2DE, Centrist. </a:t>
            </a:r>
          </a:p>
        </p:txBody>
      </p:sp>
      <p:sp>
        <p:nvSpPr>
          <p:cNvPr id="25" name="TextBox 24">
            <a:extLst>
              <a:ext uri="{FF2B5EF4-FFF2-40B4-BE49-F238E27FC236}">
                <a16:creationId xmlns:a16="http://schemas.microsoft.com/office/drawing/2014/main" id="{B639036C-8AC8-4B28-8684-21BD344698E5}"/>
              </a:ext>
            </a:extLst>
          </p:cNvPr>
          <p:cNvSpPr txBox="1"/>
          <p:nvPr/>
        </p:nvSpPr>
        <p:spPr>
          <a:xfrm>
            <a:off x="9229131" y="1853343"/>
            <a:ext cx="2596233" cy="292388"/>
          </a:xfrm>
          <a:prstGeom prst="rect">
            <a:avLst/>
          </a:prstGeom>
          <a:noFill/>
        </p:spPr>
        <p:txBody>
          <a:bodyPr wrap="square" rtlCol="0">
            <a:spAutoFit/>
          </a:bodyPr>
          <a:lstStyle/>
          <a:p>
            <a:r>
              <a:rPr lang="en-US" sz="1300"/>
              <a:t>Male; Right Leaning  </a:t>
            </a:r>
          </a:p>
        </p:txBody>
      </p:sp>
      <p:sp>
        <p:nvSpPr>
          <p:cNvPr id="26" name="TextBox 25">
            <a:extLst>
              <a:ext uri="{FF2B5EF4-FFF2-40B4-BE49-F238E27FC236}">
                <a16:creationId xmlns:a16="http://schemas.microsoft.com/office/drawing/2014/main" id="{9EF9FF0E-80D8-4991-9A9B-6FA674606FBE}"/>
              </a:ext>
            </a:extLst>
          </p:cNvPr>
          <p:cNvSpPr txBox="1"/>
          <p:nvPr/>
        </p:nvSpPr>
        <p:spPr>
          <a:xfrm>
            <a:off x="3530409" y="2706554"/>
            <a:ext cx="2596233" cy="492443"/>
          </a:xfrm>
          <a:prstGeom prst="rect">
            <a:avLst/>
          </a:prstGeom>
          <a:noFill/>
        </p:spPr>
        <p:txBody>
          <a:bodyPr wrap="square" rtlCol="0">
            <a:spAutoFit/>
          </a:bodyPr>
          <a:lstStyle/>
          <a:p>
            <a:r>
              <a:rPr lang="en-US" sz="1300"/>
              <a:t>Heavy consumers of traditional media (TV, Print, Radio). </a:t>
            </a:r>
            <a:endParaRPr lang="en-IE" sz="1300"/>
          </a:p>
        </p:txBody>
      </p:sp>
      <p:sp>
        <p:nvSpPr>
          <p:cNvPr id="27" name="TextBox 26">
            <a:extLst>
              <a:ext uri="{FF2B5EF4-FFF2-40B4-BE49-F238E27FC236}">
                <a16:creationId xmlns:a16="http://schemas.microsoft.com/office/drawing/2014/main" id="{89B0A05A-37AC-400B-9D8F-98E8200AB59A}"/>
              </a:ext>
            </a:extLst>
          </p:cNvPr>
          <p:cNvSpPr txBox="1"/>
          <p:nvPr/>
        </p:nvSpPr>
        <p:spPr>
          <a:xfrm>
            <a:off x="6393382" y="2695773"/>
            <a:ext cx="2759043" cy="892552"/>
          </a:xfrm>
          <a:prstGeom prst="rect">
            <a:avLst/>
          </a:prstGeom>
          <a:noFill/>
        </p:spPr>
        <p:txBody>
          <a:bodyPr wrap="square" rtlCol="0">
            <a:spAutoFit/>
          </a:bodyPr>
          <a:lstStyle/>
          <a:p>
            <a:r>
              <a:rPr lang="en-US" sz="1300"/>
              <a:t>Focus on social media, while also considering influence of family and local community groups. Traditional comms </a:t>
            </a:r>
            <a:r>
              <a:rPr lang="en-US" sz="1300" err="1"/>
              <a:t>eg</a:t>
            </a:r>
            <a:r>
              <a:rPr lang="en-US" sz="1300"/>
              <a:t> TV remains important.</a:t>
            </a:r>
            <a:endParaRPr lang="en-IE" sz="1300"/>
          </a:p>
        </p:txBody>
      </p:sp>
      <p:sp>
        <p:nvSpPr>
          <p:cNvPr id="28" name="TextBox 27">
            <a:extLst>
              <a:ext uri="{FF2B5EF4-FFF2-40B4-BE49-F238E27FC236}">
                <a16:creationId xmlns:a16="http://schemas.microsoft.com/office/drawing/2014/main" id="{AB07A1DA-78D4-4A11-9755-65CF2D9E79A2}"/>
              </a:ext>
            </a:extLst>
          </p:cNvPr>
          <p:cNvSpPr txBox="1"/>
          <p:nvPr/>
        </p:nvSpPr>
        <p:spPr>
          <a:xfrm>
            <a:off x="9229131" y="2695773"/>
            <a:ext cx="2731675" cy="707886"/>
          </a:xfrm>
          <a:prstGeom prst="rect">
            <a:avLst/>
          </a:prstGeom>
          <a:noFill/>
        </p:spPr>
        <p:txBody>
          <a:bodyPr wrap="square" rtlCol="0">
            <a:spAutoFit/>
          </a:bodyPr>
          <a:lstStyle/>
          <a:p>
            <a:r>
              <a:rPr lang="en-US" sz="1300"/>
              <a:t>Disengaged from ‘mainstream’ media, with more siloed sources of information – family and friends. </a:t>
            </a:r>
            <a:endParaRPr lang="en-IE" sz="1400"/>
          </a:p>
        </p:txBody>
      </p:sp>
      <p:sp>
        <p:nvSpPr>
          <p:cNvPr id="29" name="TextBox 28">
            <a:extLst>
              <a:ext uri="{FF2B5EF4-FFF2-40B4-BE49-F238E27FC236}">
                <a16:creationId xmlns:a16="http://schemas.microsoft.com/office/drawing/2014/main" id="{82B461B9-C361-474F-BB41-35C28AA61A69}"/>
              </a:ext>
            </a:extLst>
          </p:cNvPr>
          <p:cNvSpPr txBox="1"/>
          <p:nvPr/>
        </p:nvSpPr>
        <p:spPr>
          <a:xfrm>
            <a:off x="3530409" y="3776226"/>
            <a:ext cx="2808381" cy="1092607"/>
          </a:xfrm>
          <a:prstGeom prst="rect">
            <a:avLst/>
          </a:prstGeom>
          <a:noFill/>
        </p:spPr>
        <p:txBody>
          <a:bodyPr wrap="square" rtlCol="0">
            <a:spAutoFit/>
          </a:bodyPr>
          <a:lstStyle/>
          <a:p>
            <a:r>
              <a:rPr lang="en-US" sz="1300"/>
              <a:t>Primarily identify with their country but see the value in growing diversity. Pragmatists are more concerned with health, populism, fake news, and global disease.</a:t>
            </a:r>
            <a:endParaRPr lang="en-IE" sz="1300"/>
          </a:p>
        </p:txBody>
      </p:sp>
      <p:sp>
        <p:nvSpPr>
          <p:cNvPr id="30" name="TextBox 29">
            <a:extLst>
              <a:ext uri="{FF2B5EF4-FFF2-40B4-BE49-F238E27FC236}">
                <a16:creationId xmlns:a16="http://schemas.microsoft.com/office/drawing/2014/main" id="{ED4C42AB-6A28-40E8-BC8D-32ED298A307C}"/>
              </a:ext>
            </a:extLst>
          </p:cNvPr>
          <p:cNvSpPr txBox="1"/>
          <p:nvPr/>
        </p:nvSpPr>
        <p:spPr>
          <a:xfrm>
            <a:off x="6393382" y="3812449"/>
            <a:ext cx="2710649" cy="1292662"/>
          </a:xfrm>
          <a:prstGeom prst="rect">
            <a:avLst/>
          </a:prstGeom>
          <a:noFill/>
        </p:spPr>
        <p:txBody>
          <a:bodyPr wrap="square" rtlCol="0">
            <a:spAutoFit/>
          </a:bodyPr>
          <a:lstStyle/>
          <a:p>
            <a:r>
              <a:rPr lang="en-US" sz="1300"/>
              <a:t>Local/national citizens; Less likely to view the economic situation &amp; growing diversity as a positive thing. Immigration dominates concerns alongside the economy, health services, &amp; household bills.</a:t>
            </a:r>
            <a:endParaRPr lang="en-IE" sz="1300"/>
          </a:p>
        </p:txBody>
      </p:sp>
      <p:sp>
        <p:nvSpPr>
          <p:cNvPr id="31" name="TextBox 30">
            <a:extLst>
              <a:ext uri="{FF2B5EF4-FFF2-40B4-BE49-F238E27FC236}">
                <a16:creationId xmlns:a16="http://schemas.microsoft.com/office/drawing/2014/main" id="{71EF0C2D-E2C2-42B3-B814-C7B57E106108}"/>
              </a:ext>
            </a:extLst>
          </p:cNvPr>
          <p:cNvSpPr txBox="1"/>
          <p:nvPr/>
        </p:nvSpPr>
        <p:spPr>
          <a:xfrm>
            <a:off x="9236091" y="3776139"/>
            <a:ext cx="2828789" cy="1292662"/>
          </a:xfrm>
          <a:prstGeom prst="rect">
            <a:avLst/>
          </a:prstGeom>
          <a:noFill/>
        </p:spPr>
        <p:txBody>
          <a:bodyPr wrap="square" rtlCol="0">
            <a:spAutoFit/>
          </a:bodyPr>
          <a:lstStyle/>
          <a:p>
            <a:r>
              <a:rPr lang="en-US" sz="1300"/>
              <a:t>Predominantly viewing themselves as citizens of Ireland and of local community. Pessimistic view of the economic and social outlook. Concerned about immigration and fake news.</a:t>
            </a:r>
            <a:endParaRPr lang="en-IE" sz="1300"/>
          </a:p>
        </p:txBody>
      </p:sp>
      <p:sp>
        <p:nvSpPr>
          <p:cNvPr id="32" name="TextBox 31">
            <a:extLst>
              <a:ext uri="{FF2B5EF4-FFF2-40B4-BE49-F238E27FC236}">
                <a16:creationId xmlns:a16="http://schemas.microsoft.com/office/drawing/2014/main" id="{B24F1B9F-1600-455C-9F6C-B6B8561E0F96}"/>
              </a:ext>
            </a:extLst>
          </p:cNvPr>
          <p:cNvSpPr txBox="1"/>
          <p:nvPr/>
        </p:nvSpPr>
        <p:spPr>
          <a:xfrm>
            <a:off x="3530409" y="5184313"/>
            <a:ext cx="2770429" cy="1292662"/>
          </a:xfrm>
          <a:prstGeom prst="rect">
            <a:avLst/>
          </a:prstGeom>
          <a:noFill/>
        </p:spPr>
        <p:txBody>
          <a:bodyPr wrap="square" rtlCol="0">
            <a:spAutoFit/>
          </a:bodyPr>
          <a:lstStyle/>
          <a:p>
            <a:r>
              <a:rPr lang="en-US" sz="1300"/>
              <a:t>Aid due to a sense of humanitarianism. View poverty as a result of corruption and local inefficiencies, as well as conflict. Strong trust in multilaterals, government, and aid orgs.</a:t>
            </a:r>
            <a:endParaRPr lang="en-IE" sz="1300"/>
          </a:p>
        </p:txBody>
      </p:sp>
      <p:sp>
        <p:nvSpPr>
          <p:cNvPr id="3" name="Rectangle 2">
            <a:extLst>
              <a:ext uri="{FF2B5EF4-FFF2-40B4-BE49-F238E27FC236}">
                <a16:creationId xmlns:a16="http://schemas.microsoft.com/office/drawing/2014/main" id="{A2365CA5-AA0B-4976-F5D6-83C32199A311}"/>
              </a:ext>
            </a:extLst>
          </p:cNvPr>
          <p:cNvSpPr/>
          <p:nvPr/>
        </p:nvSpPr>
        <p:spPr>
          <a:xfrm>
            <a:off x="8351520" y="6489773"/>
            <a:ext cx="3588260" cy="368227"/>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33" name="TextBox 32">
            <a:extLst>
              <a:ext uri="{FF2B5EF4-FFF2-40B4-BE49-F238E27FC236}">
                <a16:creationId xmlns:a16="http://schemas.microsoft.com/office/drawing/2014/main" id="{DCE7A3AF-8C6B-47FC-AF54-F4A503CFFEB2}"/>
              </a:ext>
            </a:extLst>
          </p:cNvPr>
          <p:cNvSpPr txBox="1"/>
          <p:nvPr/>
        </p:nvSpPr>
        <p:spPr>
          <a:xfrm>
            <a:off x="6393382" y="5177396"/>
            <a:ext cx="2681254" cy="1492716"/>
          </a:xfrm>
          <a:prstGeom prst="rect">
            <a:avLst/>
          </a:prstGeom>
          <a:solidFill>
            <a:schemeClr val="bg1">
              <a:lumMod val="95000"/>
            </a:schemeClr>
          </a:solidFill>
        </p:spPr>
        <p:txBody>
          <a:bodyPr wrap="square" rtlCol="0">
            <a:spAutoFit/>
          </a:bodyPr>
          <a:lstStyle/>
          <a:p>
            <a:r>
              <a:rPr lang="en-US" sz="1300"/>
              <a:t>Lack of belief developing countries are capable of progress, reinforced by their perceived root causes of poverty in these countries: conflict, disease &amp; insufficient local investment – difficult to address. </a:t>
            </a:r>
            <a:endParaRPr lang="en-IE" sz="1400"/>
          </a:p>
        </p:txBody>
      </p:sp>
      <p:sp>
        <p:nvSpPr>
          <p:cNvPr id="2" name="Oval 1">
            <a:extLst>
              <a:ext uri="{FF2B5EF4-FFF2-40B4-BE49-F238E27FC236}">
                <a16:creationId xmlns:a16="http://schemas.microsoft.com/office/drawing/2014/main" id="{4FE2B906-1F18-831A-AEF5-C30EFF91F3B1}"/>
              </a:ext>
            </a:extLst>
          </p:cNvPr>
          <p:cNvSpPr/>
          <p:nvPr/>
        </p:nvSpPr>
        <p:spPr>
          <a:xfrm>
            <a:off x="3667364" y="916935"/>
            <a:ext cx="556897" cy="556897"/>
          </a:xfrm>
          <a:prstGeom prst="ellipse">
            <a:avLst/>
          </a:prstGeom>
          <a:solidFill>
            <a:schemeClr val="accent6"/>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E"/>
              <a:t>4.</a:t>
            </a:r>
          </a:p>
        </p:txBody>
      </p:sp>
      <p:sp>
        <p:nvSpPr>
          <p:cNvPr id="34" name="TextBox 33">
            <a:extLst>
              <a:ext uri="{FF2B5EF4-FFF2-40B4-BE49-F238E27FC236}">
                <a16:creationId xmlns:a16="http://schemas.microsoft.com/office/drawing/2014/main" id="{DBAC467E-9010-40C0-908D-A859BADC165D}"/>
              </a:ext>
            </a:extLst>
          </p:cNvPr>
          <p:cNvSpPr txBox="1"/>
          <p:nvPr/>
        </p:nvSpPr>
        <p:spPr>
          <a:xfrm>
            <a:off x="9229131" y="5177396"/>
            <a:ext cx="2681254" cy="1492716"/>
          </a:xfrm>
          <a:prstGeom prst="rect">
            <a:avLst/>
          </a:prstGeom>
          <a:solidFill>
            <a:schemeClr val="bg1">
              <a:lumMod val="95000"/>
            </a:schemeClr>
          </a:solidFill>
        </p:spPr>
        <p:txBody>
          <a:bodyPr wrap="square" rtlCol="0">
            <a:spAutoFit/>
          </a:bodyPr>
          <a:lstStyle/>
          <a:p>
            <a:r>
              <a:rPr lang="en-IE" sz="1300"/>
              <a:t>Unsympathetic to idea of poverty in developing countries, and unthrusting of all key institutions. Indeed, clear mistrust of the developing countries themselves, with misconceptions around root causes of poverty to be addressed. </a:t>
            </a:r>
          </a:p>
        </p:txBody>
      </p:sp>
      <p:sp>
        <p:nvSpPr>
          <p:cNvPr id="4" name="Oval 3">
            <a:extLst>
              <a:ext uri="{FF2B5EF4-FFF2-40B4-BE49-F238E27FC236}">
                <a16:creationId xmlns:a16="http://schemas.microsoft.com/office/drawing/2014/main" id="{51D80B8C-F41F-E902-AE91-A47A6E2930F6}"/>
              </a:ext>
            </a:extLst>
          </p:cNvPr>
          <p:cNvSpPr/>
          <p:nvPr/>
        </p:nvSpPr>
        <p:spPr>
          <a:xfrm>
            <a:off x="6509907" y="857523"/>
            <a:ext cx="556897" cy="556897"/>
          </a:xfrm>
          <a:prstGeom prst="ellipse">
            <a:avLst/>
          </a:prstGeom>
          <a:solidFill>
            <a:schemeClr val="accent4"/>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E"/>
              <a:t>5.</a:t>
            </a:r>
          </a:p>
        </p:txBody>
      </p:sp>
      <p:sp>
        <p:nvSpPr>
          <p:cNvPr id="35" name="Oval 34">
            <a:extLst>
              <a:ext uri="{FF2B5EF4-FFF2-40B4-BE49-F238E27FC236}">
                <a16:creationId xmlns:a16="http://schemas.microsoft.com/office/drawing/2014/main" id="{58A7BA42-E3F9-BC57-3F74-6AAEAD46B11F}"/>
              </a:ext>
            </a:extLst>
          </p:cNvPr>
          <p:cNvSpPr/>
          <p:nvPr/>
        </p:nvSpPr>
        <p:spPr>
          <a:xfrm>
            <a:off x="9359219" y="856488"/>
            <a:ext cx="556897" cy="556897"/>
          </a:xfrm>
          <a:prstGeom prst="ellipse">
            <a:avLst/>
          </a:prstGeom>
          <a:solidFill>
            <a:srgbClr val="84329B"/>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E"/>
              <a:t>6.</a:t>
            </a:r>
          </a:p>
        </p:txBody>
      </p:sp>
    </p:spTree>
    <p:extLst>
      <p:ext uri="{BB962C8B-B14F-4D97-AF65-F5344CB8AC3E}">
        <p14:creationId xmlns:p14="http://schemas.microsoft.com/office/powerpoint/2010/main" val="4433623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eJdUBLkF.ir74OQSEUMF9A"/>
</p:tagLst>
</file>

<file path=ppt/theme/theme1.xml><?xml version="1.0" encoding="utf-8"?>
<a:theme xmlns:a="http://schemas.openxmlformats.org/drawingml/2006/main" name="Theme2">
  <a:themeElements>
    <a:clrScheme name="IPSOS (MARCH 2024)">
      <a:dk1>
        <a:srgbClr val="000000"/>
      </a:dk1>
      <a:lt1>
        <a:sysClr val="window" lastClr="FFFFFF"/>
      </a:lt1>
      <a:dk2>
        <a:srgbClr val="1DAFAD"/>
      </a:dk2>
      <a:lt2>
        <a:srgbClr val="103C50"/>
      </a:lt2>
      <a:accent1>
        <a:srgbClr val="121B5A"/>
      </a:accent1>
      <a:accent2>
        <a:srgbClr val="E2DA51"/>
      </a:accent2>
      <a:accent3>
        <a:srgbClr val="FF740F"/>
      </a:accent3>
      <a:accent4>
        <a:srgbClr val="452567"/>
      </a:accent4>
      <a:accent5>
        <a:srgbClr val="E50158"/>
      </a:accent5>
      <a:accent6>
        <a:srgbClr val="9FE5D8"/>
      </a:accent6>
      <a:hlink>
        <a:srgbClr val="2F469C"/>
      </a:hlink>
      <a:folHlink>
        <a:srgbClr val="84329B"/>
      </a:folHlink>
    </a:clrScheme>
    <a:fontScheme name="Ipsos General">
      <a:majorFont>
        <a:latin typeface="Barlow Semi Condensed ExtraBold"/>
        <a:ea typeface=""/>
        <a:cs typeface=""/>
      </a:majorFont>
      <a:minorFont>
        <a:latin typeface="Barlow"/>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E7EBF0"/>
        </a:solidFill>
        <a:ln>
          <a:noFill/>
        </a:ln>
      </a:spPr>
      <a:bodyPr rtlCol="0" anchor="t"/>
      <a:lstStyle>
        <a:defPPr algn="l">
          <a:lnSpc>
            <a:spcPct val="112000"/>
          </a:lnSpc>
          <a:spcBef>
            <a:spcPts val="400"/>
          </a:spcBef>
          <a:spcAft>
            <a:spcPts val="400"/>
          </a:spcAft>
          <a:defRPr sz="2400" dirty="0" smtClean="0">
            <a:solidFill>
              <a:schemeClr val="tx1"/>
            </a:solidFill>
          </a:defRPr>
        </a:defPPr>
      </a:lstStyle>
      <a:style>
        <a:lnRef idx="2">
          <a:schemeClr val="accent1">
            <a:shade val="15000"/>
          </a:schemeClr>
        </a:lnRef>
        <a:fillRef idx="1">
          <a:schemeClr val="accent1"/>
        </a:fillRef>
        <a:effectRef idx="0">
          <a:schemeClr val="accent1"/>
        </a:effectRef>
        <a:fontRef idx="minor">
          <a:schemeClr val="lt1"/>
        </a:fontRef>
      </a:style>
    </a:spDef>
    <a:lnDef>
      <a:spPr>
        <a:ln w="12700">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lgn="l">
          <a:lnSpc>
            <a:spcPct val="115000"/>
          </a:lnSpc>
          <a:spcBef>
            <a:spcPts val="400"/>
          </a:spcBef>
          <a:spcAft>
            <a:spcPts val="400"/>
          </a:spcAft>
          <a:defRPr sz="2400" dirty="0" err="1" smtClean="0">
            <a:solidFill>
              <a:schemeClr val="tx1"/>
            </a:solidFill>
          </a:defRPr>
        </a:defPPr>
      </a:lstStyle>
    </a:txDef>
  </a:objectDefaults>
  <a:extraClrSchemeLst/>
  <a:custClrLst>
    <a:custClr name="Green">
      <a:srgbClr val="2DB574"/>
    </a:custClr>
    <a:custClr name="Sky Blue">
      <a:srgbClr val="A5CEE3"/>
    </a:custClr>
    <a:custClr name="Lilac">
      <a:srgbClr val="E3D8F0"/>
    </a:custClr>
    <a:custClr name="Pastel Pink">
      <a:srgbClr val="FFE1EC"/>
    </a:custClr>
    <a:custClr name="Yellow Meringue">
      <a:srgbClr val="F3F0B9"/>
    </a:custClr>
    <a:custClr name="Delicate Turquoise">
      <a:srgbClr val="9FE5D8"/>
    </a:custClr>
    <a:custClr name=" -- ">
      <a:srgbClr val="FFFFFF"/>
    </a:custClr>
    <a:custClr name="Light Grey">
      <a:srgbClr val="E7EBF0"/>
    </a:custClr>
    <a:custClr name="Mid Grey">
      <a:srgbClr val="585858"/>
    </a:custClr>
  </a:custClrLst>
  <a:extLst>
    <a:ext uri="{05A4C25C-085E-4340-85A3-A5531E510DB2}">
      <thm15:themeFamily xmlns:thm15="http://schemas.microsoft.com/office/thememl/2012/main" name="IPSOS B&amp;A POWERPOINT PRESENTATION TEMPLATE (2024)" id="{D9118EA7-A234-459C-BA08-0E1568708ACE}" vid="{3A3105D3-BCC8-4911-B4A2-7941A622E28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834</Words>
  <Application>Microsoft Office PowerPoint</Application>
  <PresentationFormat>Widescreen</PresentationFormat>
  <Paragraphs>105</Paragraphs>
  <Slides>5</Slides>
  <Notes>4</Notes>
  <HiddenSlides>0</HiddenSlides>
  <MMClips>0</MMClips>
  <ScaleCrop>false</ScaleCrop>
  <HeadingPairs>
    <vt:vector size="8" baseType="variant">
      <vt:variant>
        <vt:lpstr>Fonts Used</vt:lpstr>
      </vt:variant>
      <vt:variant>
        <vt:i4>11</vt:i4>
      </vt:variant>
      <vt:variant>
        <vt:lpstr>Theme</vt:lpstr>
      </vt:variant>
      <vt:variant>
        <vt:i4>1</vt:i4>
      </vt:variant>
      <vt:variant>
        <vt:lpstr>Embedded OLE Servers</vt:lpstr>
      </vt:variant>
      <vt:variant>
        <vt:i4>1</vt:i4>
      </vt:variant>
      <vt:variant>
        <vt:lpstr>Slide Titles</vt:lpstr>
      </vt:variant>
      <vt:variant>
        <vt:i4>5</vt:i4>
      </vt:variant>
    </vt:vector>
  </HeadingPairs>
  <TitlesOfParts>
    <vt:vector size="18" baseType="lpstr">
      <vt:lpstr>Arial</vt:lpstr>
      <vt:lpstr>Arial Black</vt:lpstr>
      <vt:lpstr>Barlow</vt:lpstr>
      <vt:lpstr>Barlow Semi Condensed ExtraBold</vt:lpstr>
      <vt:lpstr>Calibri</vt:lpstr>
      <vt:lpstr>Cambria</vt:lpstr>
      <vt:lpstr>Constantia</vt:lpstr>
      <vt:lpstr>Trebuchet MS</vt:lpstr>
      <vt:lpstr>Verdana</vt:lpstr>
      <vt:lpstr>Wingdings</vt:lpstr>
      <vt:lpstr>Wingdings 2</vt:lpstr>
      <vt:lpstr>Theme2</vt:lpstr>
      <vt:lpstr>Diapositive think-cell</vt:lpstr>
      <vt:lpstr>Worldview Dóchas Public Engagement Survey </vt:lpstr>
      <vt:lpstr>The Segments – Overview</vt:lpstr>
      <vt:lpstr>Trending the Segments</vt:lpstr>
      <vt:lpstr>Key Segments Targeting Strategy</vt:lpstr>
      <vt:lpstr>Segments Targeting Strategy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Worldview Dóchas Public Engagement Survey </dc:title>
  <dc:creator>Claudia Lynch</dc:creator>
  <cp:lastModifiedBy>Claudia Lynch</cp:lastModifiedBy>
  <cp:revision>1</cp:revision>
  <dcterms:created xsi:type="dcterms:W3CDTF">2025-01-20T15:13:49Z</dcterms:created>
  <dcterms:modified xsi:type="dcterms:W3CDTF">2025-01-20T15:15:20Z</dcterms:modified>
</cp:coreProperties>
</file>